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9ED5EE-F780-4BD7-A95D-8EFC44738219}" v="5857" dt="2020-04-06T21:17:06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91" d="100"/>
          <a:sy n="91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E89ED5EE-F780-4BD7-A95D-8EFC44738219}"/>
    <pc:docChg chg="addSld delSld modSld addMainMaster delMainMaster">
      <pc:chgData name="" userId="" providerId="" clId="Web-{E89ED5EE-F780-4BD7-A95D-8EFC44738219}" dt="2020-04-06T20:23:12.664" v="3191" actId="14100"/>
      <pc:docMkLst>
        <pc:docMk/>
      </pc:docMkLst>
      <pc:sldChg chg="modSp mod setBg modClrScheme chgLayout">
        <pc:chgData name="" userId="" providerId="" clId="Web-{E89ED5EE-F780-4BD7-A95D-8EFC44738219}" dt="2020-04-06T19:38:51.796" v="809"/>
        <pc:sldMkLst>
          <pc:docMk/>
          <pc:sldMk cId="109857222" sldId="256"/>
        </pc:sldMkLst>
        <pc:spChg chg="mod ord">
          <ac:chgData name="" userId="" providerId="" clId="Web-{E89ED5EE-F780-4BD7-A95D-8EFC44738219}" dt="2020-04-06T19:24:01.595" v="82" actId="2057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" userId="" providerId="" clId="Web-{E89ED5EE-F780-4BD7-A95D-8EFC44738219}" dt="2020-04-06T19:19:40.180" v="9"/>
          <ac:spMkLst>
            <pc:docMk/>
            <pc:sldMk cId="109857222" sldId="256"/>
            <ac:spMk id="3" creationId="{00000000-0000-0000-0000-000000000000}"/>
          </ac:spMkLst>
        </pc:spChg>
      </pc:sldChg>
      <pc:sldChg chg="addSp modSp new mod setBg">
        <pc:chgData name="" userId="" providerId="" clId="Web-{E89ED5EE-F780-4BD7-A95D-8EFC44738219}" dt="2020-04-06T19:38:42.951" v="808"/>
        <pc:sldMkLst>
          <pc:docMk/>
          <pc:sldMk cId="1817310172" sldId="257"/>
        </pc:sldMkLst>
        <pc:spChg chg="mod">
          <ac:chgData name="" userId="" providerId="" clId="Web-{E89ED5EE-F780-4BD7-A95D-8EFC44738219}" dt="2020-04-06T19:29:04.120" v="111" actId="20577"/>
          <ac:spMkLst>
            <pc:docMk/>
            <pc:sldMk cId="1817310172" sldId="257"/>
            <ac:spMk id="2" creationId="{97087205-89D3-4D25-8287-26758E431BDE}"/>
          </ac:spMkLst>
        </pc:spChg>
        <pc:spChg chg="mod">
          <ac:chgData name="" userId="" providerId="" clId="Web-{E89ED5EE-F780-4BD7-A95D-8EFC44738219}" dt="2020-04-06T19:37:57.294" v="804" actId="14100"/>
          <ac:spMkLst>
            <pc:docMk/>
            <pc:sldMk cId="1817310172" sldId="257"/>
            <ac:spMk id="3" creationId="{0FE0F1F0-2200-4FA8-9523-1BD8DD249133}"/>
          </ac:spMkLst>
        </pc:spChg>
        <pc:picChg chg="add mod">
          <ac:chgData name="" userId="" providerId="" clId="Web-{E89ED5EE-F780-4BD7-A95D-8EFC44738219}" dt="2020-04-06T19:38:23.763" v="806" actId="1076"/>
          <ac:picMkLst>
            <pc:docMk/>
            <pc:sldMk cId="1817310172" sldId="257"/>
            <ac:picMk id="4" creationId="{D8835BFA-3748-4059-AAB6-9B6ED25D904A}"/>
          </ac:picMkLst>
        </pc:picChg>
      </pc:sldChg>
      <pc:sldChg chg="new del">
        <pc:chgData name="" userId="" providerId="" clId="Web-{E89ED5EE-F780-4BD7-A95D-8EFC44738219}" dt="2020-04-06T19:19:35.054" v="8"/>
        <pc:sldMkLst>
          <pc:docMk/>
          <pc:sldMk cId="3578535766" sldId="257"/>
        </pc:sldMkLst>
      </pc:sldChg>
      <pc:sldChg chg="addSp modSp new mod setBg">
        <pc:chgData name="" userId="" providerId="" clId="Web-{E89ED5EE-F780-4BD7-A95D-8EFC44738219}" dt="2020-04-06T19:55:25.406" v="1816" actId="14100"/>
        <pc:sldMkLst>
          <pc:docMk/>
          <pc:sldMk cId="1429558419" sldId="258"/>
        </pc:sldMkLst>
        <pc:spChg chg="mod">
          <ac:chgData name="" userId="" providerId="" clId="Web-{E89ED5EE-F780-4BD7-A95D-8EFC44738219}" dt="2020-04-06T19:41:01.815" v="842" actId="20577"/>
          <ac:spMkLst>
            <pc:docMk/>
            <pc:sldMk cId="1429558419" sldId="258"/>
            <ac:spMk id="2" creationId="{3C5B242C-E023-41E4-AAEE-3B51DD8114D3}"/>
          </ac:spMkLst>
        </pc:spChg>
        <pc:spChg chg="mod">
          <ac:chgData name="" userId="" providerId="" clId="Web-{E89ED5EE-F780-4BD7-A95D-8EFC44738219}" dt="2020-04-06T19:55:04.624" v="1814" actId="14100"/>
          <ac:spMkLst>
            <pc:docMk/>
            <pc:sldMk cId="1429558419" sldId="258"/>
            <ac:spMk id="3" creationId="{FCC42CA5-1261-489C-8B64-8779089057FB}"/>
          </ac:spMkLst>
        </pc:spChg>
        <pc:picChg chg="add mod">
          <ac:chgData name="" userId="" providerId="" clId="Web-{E89ED5EE-F780-4BD7-A95D-8EFC44738219}" dt="2020-04-06T19:55:25.406" v="1816" actId="14100"/>
          <ac:picMkLst>
            <pc:docMk/>
            <pc:sldMk cId="1429558419" sldId="258"/>
            <ac:picMk id="4" creationId="{89C70484-B747-40A5-B950-5E57BB5CCA38}"/>
          </ac:picMkLst>
        </pc:picChg>
      </pc:sldChg>
      <pc:sldChg chg="new del">
        <pc:chgData name="" userId="" providerId="" clId="Web-{E89ED5EE-F780-4BD7-A95D-8EFC44738219}" dt="2020-04-06T19:19:28.242" v="7"/>
        <pc:sldMkLst>
          <pc:docMk/>
          <pc:sldMk cId="3146222492" sldId="258"/>
        </pc:sldMkLst>
      </pc:sldChg>
      <pc:sldChg chg="new del">
        <pc:chgData name="" userId="" providerId="" clId="Web-{E89ED5EE-F780-4BD7-A95D-8EFC44738219}" dt="2020-04-06T19:19:21.132" v="6"/>
        <pc:sldMkLst>
          <pc:docMk/>
          <pc:sldMk cId="85257094" sldId="259"/>
        </pc:sldMkLst>
      </pc:sldChg>
      <pc:sldChg chg="addSp modSp new mod setBg">
        <pc:chgData name="" userId="" providerId="" clId="Web-{E89ED5EE-F780-4BD7-A95D-8EFC44738219}" dt="2020-04-06T20:10:05.763" v="2536" actId="14100"/>
        <pc:sldMkLst>
          <pc:docMk/>
          <pc:sldMk cId="2796846086" sldId="259"/>
        </pc:sldMkLst>
        <pc:spChg chg="mod">
          <ac:chgData name="" userId="" providerId="" clId="Web-{E89ED5EE-F780-4BD7-A95D-8EFC44738219}" dt="2020-04-06T19:57:19.660" v="1835" actId="20577"/>
          <ac:spMkLst>
            <pc:docMk/>
            <pc:sldMk cId="2796846086" sldId="259"/>
            <ac:spMk id="2" creationId="{5AEEE43A-BC12-483C-AA30-0172E7E970B2}"/>
          </ac:spMkLst>
        </pc:spChg>
        <pc:spChg chg="mod">
          <ac:chgData name="" userId="" providerId="" clId="Web-{E89ED5EE-F780-4BD7-A95D-8EFC44738219}" dt="2020-04-06T20:09:50.653" v="2533" actId="14100"/>
          <ac:spMkLst>
            <pc:docMk/>
            <pc:sldMk cId="2796846086" sldId="259"/>
            <ac:spMk id="3" creationId="{A9ADCBE8-29FC-485F-BA46-A66D74E31527}"/>
          </ac:spMkLst>
        </pc:spChg>
        <pc:picChg chg="add mod">
          <ac:chgData name="" userId="" providerId="" clId="Web-{E89ED5EE-F780-4BD7-A95D-8EFC44738219}" dt="2020-04-06T20:10:05.763" v="2536" actId="14100"/>
          <ac:picMkLst>
            <pc:docMk/>
            <pc:sldMk cId="2796846086" sldId="259"/>
            <ac:picMk id="4" creationId="{0A40B5E6-A035-44E9-B8A1-C3A1BCE286E9}"/>
          </ac:picMkLst>
        </pc:picChg>
      </pc:sldChg>
      <pc:sldChg chg="addSp modSp new mod setBg">
        <pc:chgData name="" userId="" providerId="" clId="Web-{E89ED5EE-F780-4BD7-A95D-8EFC44738219}" dt="2020-04-06T20:16:30.244" v="2954" actId="14100"/>
        <pc:sldMkLst>
          <pc:docMk/>
          <pc:sldMk cId="3007667097" sldId="260"/>
        </pc:sldMkLst>
        <pc:spChg chg="mod">
          <ac:chgData name="" userId="" providerId="" clId="Web-{E89ED5EE-F780-4BD7-A95D-8EFC44738219}" dt="2020-04-06T20:10:29.029" v="2555" actId="20577"/>
          <ac:spMkLst>
            <pc:docMk/>
            <pc:sldMk cId="3007667097" sldId="260"/>
            <ac:spMk id="2" creationId="{E5A77886-033B-4B81-906D-B5433D1876E5}"/>
          </ac:spMkLst>
        </pc:spChg>
        <pc:spChg chg="mod">
          <ac:chgData name="" userId="" providerId="" clId="Web-{E89ED5EE-F780-4BD7-A95D-8EFC44738219}" dt="2020-04-06T20:16:19.963" v="2950" actId="20577"/>
          <ac:spMkLst>
            <pc:docMk/>
            <pc:sldMk cId="3007667097" sldId="260"/>
            <ac:spMk id="3" creationId="{33C16B1B-665E-4F67-B260-1E51E0577966}"/>
          </ac:spMkLst>
        </pc:spChg>
        <pc:picChg chg="add mod">
          <ac:chgData name="" userId="" providerId="" clId="Web-{E89ED5EE-F780-4BD7-A95D-8EFC44738219}" dt="2020-04-06T20:16:30.244" v="2954" actId="14100"/>
          <ac:picMkLst>
            <pc:docMk/>
            <pc:sldMk cId="3007667097" sldId="260"/>
            <ac:picMk id="4" creationId="{E57B3A8F-23CD-4571-9857-44F298A8ADA7}"/>
          </ac:picMkLst>
        </pc:picChg>
      </pc:sldChg>
      <pc:sldChg chg="new del">
        <pc:chgData name="" userId="" providerId="" clId="Web-{E89ED5EE-F780-4BD7-A95D-8EFC44738219}" dt="2020-04-06T19:19:18.663" v="5"/>
        <pc:sldMkLst>
          <pc:docMk/>
          <pc:sldMk cId="3664394623" sldId="260"/>
        </pc:sldMkLst>
      </pc:sldChg>
      <pc:sldChg chg="addSp modSp new mod setBg">
        <pc:chgData name="" userId="" providerId="" clId="Web-{E89ED5EE-F780-4BD7-A95D-8EFC44738219}" dt="2020-04-06T20:23:12.664" v="3191" actId="14100"/>
        <pc:sldMkLst>
          <pc:docMk/>
          <pc:sldMk cId="296617770" sldId="261"/>
        </pc:sldMkLst>
        <pc:spChg chg="mod">
          <ac:chgData name="" userId="" providerId="" clId="Web-{E89ED5EE-F780-4BD7-A95D-8EFC44738219}" dt="2020-04-06T20:18:11.545" v="2963" actId="20577"/>
          <ac:spMkLst>
            <pc:docMk/>
            <pc:sldMk cId="296617770" sldId="261"/>
            <ac:spMk id="2" creationId="{CB36DD18-675A-49C4-9BDC-6EF1DD3B2644}"/>
          </ac:spMkLst>
        </pc:spChg>
        <pc:spChg chg="mod">
          <ac:chgData name="" userId="" providerId="" clId="Web-{E89ED5EE-F780-4BD7-A95D-8EFC44738219}" dt="2020-04-06T20:22:46.069" v="3187" actId="20577"/>
          <ac:spMkLst>
            <pc:docMk/>
            <pc:sldMk cId="296617770" sldId="261"/>
            <ac:spMk id="3" creationId="{D68B29CD-9E30-46DF-AF1A-47F09214B100}"/>
          </ac:spMkLst>
        </pc:spChg>
        <pc:picChg chg="add mod">
          <ac:chgData name="" userId="" providerId="" clId="Web-{E89ED5EE-F780-4BD7-A95D-8EFC44738219}" dt="2020-04-06T20:23:12.664" v="3191" actId="14100"/>
          <ac:picMkLst>
            <pc:docMk/>
            <pc:sldMk cId="296617770" sldId="261"/>
            <ac:picMk id="4" creationId="{E3723644-790C-4713-B117-FE493D3DF55A}"/>
          </ac:picMkLst>
        </pc:picChg>
      </pc:sldChg>
      <pc:sldChg chg="new mod setBg">
        <pc:chgData name="" userId="" providerId="" clId="Web-{E89ED5EE-F780-4BD7-A95D-8EFC44738219}" dt="2020-04-06T19:39:24.609" v="814"/>
        <pc:sldMkLst>
          <pc:docMk/>
          <pc:sldMk cId="846707674" sldId="262"/>
        </pc:sldMkLst>
      </pc:sldChg>
      <pc:sldChg chg="new mod setBg">
        <pc:chgData name="" userId="" providerId="" clId="Web-{E89ED5EE-F780-4BD7-A95D-8EFC44738219}" dt="2020-04-06T19:39:29.172" v="815"/>
        <pc:sldMkLst>
          <pc:docMk/>
          <pc:sldMk cId="2921409005" sldId="263"/>
        </pc:sldMkLst>
      </pc:sldChg>
      <pc:sldMasterChg chg="del delSldLayout">
        <pc:chgData name="" userId="" providerId="" clId="Web-{E89ED5EE-F780-4BD7-A95D-8EFC44738219}" dt="2020-04-06T19:18:57.381" v="0"/>
        <pc:sldMasterMkLst>
          <pc:docMk/>
          <pc:sldMasterMk cId="2460954070" sldId="2147483660"/>
        </pc:sldMasterMkLst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" userId="" providerId="" clId="Web-{E89ED5EE-F780-4BD7-A95D-8EFC44738219}" dt="2020-04-06T19:18:57.381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 modSldLayout">
        <pc:chgData name="" userId="" providerId="" clId="Web-{E89ED5EE-F780-4BD7-A95D-8EFC44738219}" dt="2020-04-06T19:19:40.180" v="9"/>
        <pc:sldMasterMkLst>
          <pc:docMk/>
          <pc:sldMasterMk cId="3125046078" sldId="2147483672"/>
        </pc:sldMasterMkLst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2870295231" sldId="2147483673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848957517" sldId="2147483674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4256448541" sldId="2147483675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2421909161" sldId="2147483676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46836399" sldId="2147483677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1955149719" sldId="2147483678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3030003087" sldId="2147483679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309697341" sldId="2147483680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215552622" sldId="2147483681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3910227471" sldId="2147483682"/>
          </pc:sldLayoutMkLst>
        </pc:sldLayoutChg>
        <pc:sldLayoutChg chg="add del mod replId">
          <pc:chgData name="" userId="" providerId="" clId="Web-{E89ED5EE-F780-4BD7-A95D-8EFC44738219}" dt="2020-04-06T19:19:40.180" v="9"/>
          <pc:sldLayoutMkLst>
            <pc:docMk/>
            <pc:sldMasterMk cId="3125046078" sldId="2147483672"/>
            <pc:sldLayoutMk cId="3218507659" sldId="2147483683"/>
          </pc:sldLayoutMkLst>
        </pc:sldLayoutChg>
      </pc:sldMasterChg>
      <pc:sldMasterChg chg="add addSldLayout modSldLayout">
        <pc:chgData name="" userId="" providerId="" clId="Web-{E89ED5EE-F780-4BD7-A95D-8EFC44738219}" dt="2020-04-06T19:19:40.180" v="9"/>
        <pc:sldMasterMkLst>
          <pc:docMk/>
          <pc:sldMasterMk cId="3881329014" sldId="2147483684"/>
        </pc:sldMasterMkLst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166121742" sldId="2147483685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1469125965" sldId="2147483686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3124618612" sldId="2147483687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1070950216" sldId="2147483688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2395106254" sldId="2147483689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1735499212" sldId="2147483690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354210267" sldId="2147483691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3469591853" sldId="2147483692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2001216194" sldId="2147483693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1803534688" sldId="2147483694"/>
          </pc:sldLayoutMkLst>
        </pc:sldLayoutChg>
        <pc:sldLayoutChg chg="add mod replId">
          <pc:chgData name="" userId="" providerId="" clId="Web-{E89ED5EE-F780-4BD7-A95D-8EFC44738219}" dt="2020-04-06T19:19:40.180" v="9"/>
          <pc:sldLayoutMkLst>
            <pc:docMk/>
            <pc:sldMasterMk cId="3881329014" sldId="2147483684"/>
            <pc:sldLayoutMk cId="3014368194" sldId="2147483695"/>
          </pc:sldLayoutMkLst>
        </pc:sldLayoutChg>
      </pc:sldMasterChg>
    </pc:docChg>
  </pc:docChgLst>
  <pc:docChgLst>
    <pc:chgData clId="Web-{63C105F5-9C56-4395-87D5-ACB0CBDD3F5B}"/>
    <pc:docChg chg="addSld delSld modSld">
      <pc:chgData name="" userId="" providerId="" clId="Web-{63C105F5-9C56-4395-87D5-ACB0CBDD3F5B}" dt="2020-04-06T21:17:06.410" v="2616"/>
      <pc:docMkLst>
        <pc:docMk/>
      </pc:docMkLst>
      <pc:sldChg chg="delSp modSp">
        <pc:chgData name="" userId="" providerId="" clId="Web-{63C105F5-9C56-4395-87D5-ACB0CBDD3F5B}" dt="2020-04-06T21:17:06.410" v="2616"/>
        <pc:sldMkLst>
          <pc:docMk/>
          <pc:sldMk cId="109857222" sldId="256"/>
        </pc:sldMkLst>
        <pc:spChg chg="mod">
          <ac:chgData name="" userId="" providerId="" clId="Web-{63C105F5-9C56-4395-87D5-ACB0CBDD3F5B}" dt="2020-04-06T21:16:56.472" v="2613" actId="20577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" userId="" providerId="" clId="Web-{63C105F5-9C56-4395-87D5-ACB0CBDD3F5B}" dt="2020-04-06T21:17:06.410" v="2616"/>
          <ac:spMkLst>
            <pc:docMk/>
            <pc:sldMk cId="109857222" sldId="256"/>
            <ac:spMk id="3" creationId="{00000000-0000-0000-0000-000000000000}"/>
          </ac:spMkLst>
        </pc:spChg>
      </pc:sldChg>
      <pc:sldChg chg="modSp">
        <pc:chgData name="" userId="" providerId="" clId="Web-{63C105F5-9C56-4395-87D5-ACB0CBDD3F5B}" dt="2020-04-06T20:38:53.991" v="2" actId="14100"/>
        <pc:sldMkLst>
          <pc:docMk/>
          <pc:sldMk cId="296617770" sldId="261"/>
        </pc:sldMkLst>
        <pc:picChg chg="mod">
          <ac:chgData name="" userId="" providerId="" clId="Web-{63C105F5-9C56-4395-87D5-ACB0CBDD3F5B}" dt="2020-04-06T20:38:53.991" v="2" actId="14100"/>
          <ac:picMkLst>
            <pc:docMk/>
            <pc:sldMk cId="296617770" sldId="261"/>
            <ac:picMk id="4" creationId="{E3723644-790C-4713-B117-FE493D3DF55A}"/>
          </ac:picMkLst>
        </pc:picChg>
      </pc:sldChg>
      <pc:sldChg chg="addSp modSp">
        <pc:chgData name="" userId="" providerId="" clId="Web-{63C105F5-9C56-4395-87D5-ACB0CBDD3F5B}" dt="2020-04-06T20:45:10.769" v="585" actId="14100"/>
        <pc:sldMkLst>
          <pc:docMk/>
          <pc:sldMk cId="846707674" sldId="262"/>
        </pc:sldMkLst>
        <pc:spChg chg="mod">
          <ac:chgData name="" userId="" providerId="" clId="Web-{63C105F5-9C56-4395-87D5-ACB0CBDD3F5B}" dt="2020-04-06T20:39:36.133" v="36" actId="20577"/>
          <ac:spMkLst>
            <pc:docMk/>
            <pc:sldMk cId="846707674" sldId="262"/>
            <ac:spMk id="2" creationId="{F75AE48F-7DA0-4867-8D88-ED438FFAF5CA}"/>
          </ac:spMkLst>
        </pc:spChg>
        <pc:spChg chg="mod">
          <ac:chgData name="" userId="" providerId="" clId="Web-{63C105F5-9C56-4395-87D5-ACB0CBDD3F5B}" dt="2020-04-06T20:44:35.565" v="579" actId="20577"/>
          <ac:spMkLst>
            <pc:docMk/>
            <pc:sldMk cId="846707674" sldId="262"/>
            <ac:spMk id="3" creationId="{89A54DAF-0410-4EF5-8BDE-020C6CA318C6}"/>
          </ac:spMkLst>
        </pc:spChg>
        <pc:picChg chg="add mod">
          <ac:chgData name="" userId="" providerId="" clId="Web-{63C105F5-9C56-4395-87D5-ACB0CBDD3F5B}" dt="2020-04-06T20:45:10.769" v="585" actId="14100"/>
          <ac:picMkLst>
            <pc:docMk/>
            <pc:sldMk cId="846707674" sldId="262"/>
            <ac:picMk id="4" creationId="{CE936509-ECA5-40C8-8403-B486A8E89900}"/>
          </ac:picMkLst>
        </pc:picChg>
      </pc:sldChg>
      <pc:sldChg chg="addSp delSp modSp mod setBg">
        <pc:chgData name="" userId="" providerId="" clId="Web-{63C105F5-9C56-4395-87D5-ACB0CBDD3F5B}" dt="2020-04-06T20:57:20.574" v="1105" actId="14100"/>
        <pc:sldMkLst>
          <pc:docMk/>
          <pc:sldMk cId="2921409005" sldId="263"/>
        </pc:sldMkLst>
        <pc:spChg chg="mod">
          <ac:chgData name="" userId="" providerId="" clId="Web-{63C105F5-9C56-4395-87D5-ACB0CBDD3F5B}" dt="2020-04-06T20:49:20.121" v="621" actId="20577"/>
          <ac:spMkLst>
            <pc:docMk/>
            <pc:sldMk cId="2921409005" sldId="263"/>
            <ac:spMk id="2" creationId="{734240A7-D851-48DE-A6CE-1A9DE02AEA22}"/>
          </ac:spMkLst>
        </pc:spChg>
        <pc:spChg chg="del">
          <ac:chgData name="" userId="" providerId="" clId="Web-{63C105F5-9C56-4395-87D5-ACB0CBDD3F5B}" dt="2020-04-06T20:48:10.556" v="596"/>
          <ac:spMkLst>
            <pc:docMk/>
            <pc:sldMk cId="2921409005" sldId="263"/>
            <ac:spMk id="3" creationId="{3FFA0C08-06BB-4A20-AF5A-3DD659F2FD14}"/>
          </ac:spMkLst>
        </pc:spChg>
        <pc:spChg chg="add mod">
          <ac:chgData name="" userId="" providerId="" clId="Web-{63C105F5-9C56-4395-87D5-ACB0CBDD3F5B}" dt="2020-04-06T20:54:33.819" v="1099" actId="20577"/>
          <ac:spMkLst>
            <pc:docMk/>
            <pc:sldMk cId="2921409005" sldId="263"/>
            <ac:spMk id="7" creationId="{78B4964C-8F62-4662-8145-8805E0F35EB4}"/>
          </ac:spMkLst>
        </pc:spChg>
        <pc:picChg chg="add del mod ord">
          <ac:chgData name="" userId="" providerId="" clId="Web-{63C105F5-9C56-4395-87D5-ACB0CBDD3F5B}" dt="2020-04-06T20:48:21.041" v="600"/>
          <ac:picMkLst>
            <pc:docMk/>
            <pc:sldMk cId="2921409005" sldId="263"/>
            <ac:picMk id="4" creationId="{BF920A18-B918-4962-A269-017A135292F9}"/>
          </ac:picMkLst>
        </pc:picChg>
        <pc:picChg chg="add mod">
          <ac:chgData name="" userId="" providerId="" clId="Web-{63C105F5-9C56-4395-87D5-ACB0CBDD3F5B}" dt="2020-04-06T20:57:20.574" v="1105" actId="14100"/>
          <ac:picMkLst>
            <pc:docMk/>
            <pc:sldMk cId="2921409005" sldId="263"/>
            <ac:picMk id="8" creationId="{53EFB356-8794-47BE-9798-9A583F253026}"/>
          </ac:picMkLst>
        </pc:picChg>
      </pc:sldChg>
      <pc:sldChg chg="addSp delSp modSp new mod setBg">
        <pc:chgData name="" userId="" providerId="" clId="Web-{63C105F5-9C56-4395-87D5-ACB0CBDD3F5B}" dt="2020-04-06T21:16:23.301" v="2603" actId="20577"/>
        <pc:sldMkLst>
          <pc:docMk/>
          <pc:sldMk cId="3586554933" sldId="264"/>
        </pc:sldMkLst>
        <pc:spChg chg="mod">
          <ac:chgData name="" userId="" providerId="" clId="Web-{63C105F5-9C56-4395-87D5-ACB0CBDD3F5B}" dt="2020-04-06T20:58:15.423" v="1145" actId="20577"/>
          <ac:spMkLst>
            <pc:docMk/>
            <pc:sldMk cId="3586554933" sldId="264"/>
            <ac:spMk id="2" creationId="{5781B658-F159-4605-8D4D-61236C3B8B1B}"/>
          </ac:spMkLst>
        </pc:spChg>
        <pc:spChg chg="mod">
          <ac:chgData name="" userId="" providerId="" clId="Web-{63C105F5-9C56-4395-87D5-ACB0CBDD3F5B}" dt="2020-04-06T21:16:23.301" v="2603" actId="20577"/>
          <ac:spMkLst>
            <pc:docMk/>
            <pc:sldMk cId="3586554933" sldId="264"/>
            <ac:spMk id="3" creationId="{916A5F0E-E1E8-49E2-BC0E-D6D9E1671088}"/>
          </ac:spMkLst>
        </pc:spChg>
        <pc:picChg chg="add del mod">
          <ac:chgData name="" userId="" providerId="" clId="Web-{63C105F5-9C56-4395-87D5-ACB0CBDD3F5B}" dt="2020-04-06T21:04:08.728" v="1368"/>
          <ac:picMkLst>
            <pc:docMk/>
            <pc:sldMk cId="3586554933" sldId="264"/>
            <ac:picMk id="4" creationId="{FC66A2BB-4192-4E3D-ACA5-39F8F19E947D}"/>
          </ac:picMkLst>
        </pc:picChg>
        <pc:picChg chg="add mod">
          <ac:chgData name="" userId="" providerId="" clId="Web-{63C105F5-9C56-4395-87D5-ACB0CBDD3F5B}" dt="2020-04-06T21:11:28.477" v="2143" actId="1076"/>
          <ac:picMkLst>
            <pc:docMk/>
            <pc:sldMk cId="3586554933" sldId="264"/>
            <ac:picMk id="6" creationId="{E6E508CA-111D-4F37-9554-B3FCBB2EF2F1}"/>
          </ac:picMkLst>
        </pc:picChg>
      </pc:sldChg>
      <pc:sldChg chg="new del mod setBg">
        <pc:chgData name="" userId="" providerId="" clId="Web-{63C105F5-9C56-4395-87D5-ACB0CBDD3F5B}" dt="2020-04-06T20:57:35.638" v="1118"/>
        <pc:sldMkLst>
          <pc:docMk/>
          <pc:sldMk cId="3446895274" sldId="265"/>
        </pc:sldMkLst>
      </pc:sldChg>
      <pc:sldChg chg="new del mod setBg">
        <pc:chgData name="" userId="" providerId="" clId="Web-{63C105F5-9C56-4395-87D5-ACB0CBDD3F5B}" dt="2020-04-06T20:57:37.012" v="1119"/>
        <pc:sldMkLst>
          <pc:docMk/>
          <pc:sldMk cId="341199062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2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12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618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5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06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9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1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9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21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53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68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329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Ishrana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65759" y="4977881"/>
            <a:ext cx="11471565" cy="1739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kern="1200" cap="all" spc="15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2000" dirty="0" smtClean="0">
                <a:solidFill>
                  <a:schemeClr val="bg1"/>
                </a:solidFill>
              </a:rPr>
              <a:t>Jasmin šabotić</a:t>
            </a:r>
          </a:p>
          <a:p>
            <a:endParaRPr lang="sr-Latn-RS" sz="2000" dirty="0" smtClean="0">
              <a:solidFill>
                <a:schemeClr val="bg1"/>
              </a:solidFill>
            </a:endParaRPr>
          </a:p>
          <a:p>
            <a:r>
              <a:rPr lang="sr-Latn-RS" sz="2000" dirty="0" smtClean="0">
                <a:solidFill>
                  <a:schemeClr val="bg1"/>
                </a:solidFill>
              </a:rPr>
              <a:t>JU OŠ "21. maj" PODGORICA</a:t>
            </a:r>
            <a:endParaRPr lang="en-US" sz="20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87205-89D3-4D25-8287-26758E431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Šta</a:t>
            </a:r>
            <a:r>
              <a:rPr lang="en-US" dirty="0">
                <a:solidFill>
                  <a:schemeClr val="bg1"/>
                </a:solidFill>
              </a:rPr>
              <a:t> je to </a:t>
            </a:r>
            <a:r>
              <a:rPr lang="en-US" dirty="0" err="1">
                <a:solidFill>
                  <a:schemeClr val="bg1"/>
                </a:solidFill>
              </a:rPr>
              <a:t>hrana</a:t>
            </a:r>
            <a:r>
              <a:rPr lang="en-US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0F1F0-2200-4FA8-9523-1BD8DD249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10" y="1925416"/>
            <a:ext cx="11322456" cy="469507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Postoji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više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definicija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hrane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ali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nas</a:t>
            </a:r>
            <a:r>
              <a:rPr lang="sr-Latn-ME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je</a:t>
            </a:r>
            <a:r>
              <a:rPr lang="sr-Latn-ME" b="1" dirty="0" smtClean="0">
                <a:solidFill>
                  <a:schemeClr val="bg1"/>
                </a:solidFill>
              </a:rPr>
              <a:t> najadekvatnija 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sl</a:t>
            </a:r>
            <a:r>
              <a:rPr lang="sr-Latn-ME" b="1" dirty="0" smtClean="0">
                <a:solidFill>
                  <a:schemeClr val="bg1"/>
                </a:solidFill>
              </a:rPr>
              <a:t>j</a:t>
            </a:r>
            <a:r>
              <a:rPr lang="en-US" b="1" dirty="0" err="1" smtClean="0">
                <a:solidFill>
                  <a:schemeClr val="bg1"/>
                </a:solidFill>
              </a:rPr>
              <a:t>edeća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Hrana</a:t>
            </a:r>
            <a:r>
              <a:rPr lang="en-US" b="1" dirty="0">
                <a:solidFill>
                  <a:schemeClr val="bg1"/>
                </a:solidFill>
              </a:rPr>
              <a:t> je </a:t>
            </a:r>
            <a:r>
              <a:rPr lang="en-US" b="1" dirty="0" err="1">
                <a:solidFill>
                  <a:schemeClr val="bg1"/>
                </a:solidFill>
              </a:rPr>
              <a:t>svaka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materija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namijenjena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ljudskoj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ishrani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koja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dovodi</a:t>
            </a:r>
            <a:r>
              <a:rPr lang="en-US" b="1" dirty="0">
                <a:solidFill>
                  <a:schemeClr val="bg1"/>
                </a:solidFill>
              </a:rPr>
              <a:t> do </a:t>
            </a:r>
            <a:r>
              <a:rPr lang="en-US" b="1" dirty="0" err="1">
                <a:solidFill>
                  <a:schemeClr val="bg1"/>
                </a:solidFill>
              </a:rPr>
              <a:t>očuvanja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zdravlja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Hrana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sastoji</a:t>
            </a:r>
            <a:r>
              <a:rPr lang="en-US" b="1" dirty="0">
                <a:solidFill>
                  <a:schemeClr val="bg1"/>
                </a:solidFill>
              </a:rPr>
              <a:t> od </a:t>
            </a:r>
            <a:r>
              <a:rPr lang="en-US" b="1" dirty="0" err="1">
                <a:solidFill>
                  <a:schemeClr val="bg1"/>
                </a:solidFill>
              </a:rPr>
              <a:t>različitih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hranljivih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materija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sr-Latn-ME" b="1" dirty="0" smtClean="0">
                <a:solidFill>
                  <a:schemeClr val="bg1"/>
                </a:solidFill>
              </a:rPr>
              <a:t>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ima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zadatak</a:t>
            </a:r>
            <a:r>
              <a:rPr lang="en-US" b="1" dirty="0">
                <a:solidFill>
                  <a:schemeClr val="bg1"/>
                </a:solidFill>
              </a:rPr>
              <a:t> da </a:t>
            </a:r>
            <a:r>
              <a:rPr lang="en-US" b="1" dirty="0" err="1">
                <a:solidFill>
                  <a:schemeClr val="bg1"/>
                </a:solidFill>
              </a:rPr>
              <a:t>zadovolji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različite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potrebe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našeg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organizma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Iz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hrane</a:t>
            </a:r>
            <a:r>
              <a:rPr lang="en-US" b="1" dirty="0">
                <a:solidFill>
                  <a:schemeClr val="bg1"/>
                </a:solidFill>
              </a:rPr>
              <a:t> mi </a:t>
            </a:r>
            <a:r>
              <a:rPr lang="en-US" b="1" dirty="0" err="1">
                <a:solidFill>
                  <a:schemeClr val="bg1"/>
                </a:solidFill>
              </a:rPr>
              <a:t>dobijamo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energiju</a:t>
            </a:r>
            <a:r>
              <a:rPr lang="en-US" b="1" dirty="0">
                <a:solidFill>
                  <a:schemeClr val="bg1"/>
                </a:solidFill>
              </a:rPr>
              <a:t> za rad </a:t>
            </a:r>
            <a:r>
              <a:rPr lang="en-US" b="1" dirty="0" err="1">
                <a:solidFill>
                  <a:schemeClr val="bg1"/>
                </a:solidFill>
              </a:rPr>
              <a:t>srca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disanje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trčanje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učenje</a:t>
            </a:r>
            <a:r>
              <a:rPr lang="en-US" b="1" dirty="0">
                <a:solidFill>
                  <a:schemeClr val="bg1"/>
                </a:solidFill>
              </a:rPr>
              <a:t>....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r-Latn-ME" b="1" dirty="0">
                <a:solidFill>
                  <a:schemeClr val="bg1"/>
                </a:solidFill>
              </a:rPr>
              <a:t>H</a:t>
            </a:r>
            <a:r>
              <a:rPr lang="en-US" b="1" dirty="0" smtClean="0">
                <a:solidFill>
                  <a:schemeClr val="bg1"/>
                </a:solidFill>
              </a:rPr>
              <a:t>rana </a:t>
            </a:r>
            <a:r>
              <a:rPr lang="en-US" b="1" dirty="0">
                <a:solidFill>
                  <a:schemeClr val="bg1"/>
                </a:solidFill>
              </a:rPr>
              <a:t>se </a:t>
            </a:r>
            <a:r>
              <a:rPr lang="en-US" b="1" dirty="0" err="1">
                <a:solidFill>
                  <a:schemeClr val="bg1"/>
                </a:solidFill>
              </a:rPr>
              <a:t>sastoji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smtClean="0">
                <a:solidFill>
                  <a:schemeClr val="bg1"/>
                </a:solidFill>
              </a:rPr>
              <a:t>od</a:t>
            </a:r>
            <a:r>
              <a:rPr lang="sr-Latn-ME" b="1" dirty="0" smtClean="0">
                <a:solidFill>
                  <a:schemeClr val="bg1"/>
                </a:solidFill>
              </a:rPr>
              <a:t> sljedećih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hranljivih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materija</a:t>
            </a:r>
            <a:r>
              <a:rPr lang="en-US" b="1" dirty="0" smtClean="0">
                <a:solidFill>
                  <a:schemeClr val="bg1"/>
                </a:solidFill>
              </a:rPr>
              <a:t>:</a:t>
            </a:r>
            <a:endParaRPr lang="en-US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b="1" dirty="0" err="1">
                <a:solidFill>
                  <a:schemeClr val="bg1"/>
                </a:solidFill>
              </a:rPr>
              <a:t>Šećeri</a:t>
            </a:r>
            <a:r>
              <a:rPr lang="en-US" b="1" dirty="0">
                <a:solidFill>
                  <a:schemeClr val="bg1"/>
                </a:solidFill>
              </a:rPr>
              <a:t> - </a:t>
            </a:r>
            <a:r>
              <a:rPr lang="en-US" b="1" dirty="0" err="1">
                <a:solidFill>
                  <a:schemeClr val="bg1"/>
                </a:solidFill>
              </a:rPr>
              <a:t>ugljeni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hidrati</a:t>
            </a:r>
            <a:endParaRPr lang="en-US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b="1" dirty="0" err="1">
                <a:solidFill>
                  <a:schemeClr val="bg1"/>
                </a:solidFill>
              </a:rPr>
              <a:t>Masti</a:t>
            </a:r>
            <a:r>
              <a:rPr lang="en-US" b="1" dirty="0">
                <a:solidFill>
                  <a:schemeClr val="bg1"/>
                </a:solidFill>
              </a:rPr>
              <a:t> – </a:t>
            </a:r>
            <a:r>
              <a:rPr lang="en-US" b="1" dirty="0" err="1">
                <a:solidFill>
                  <a:schemeClr val="bg1"/>
                </a:solidFill>
              </a:rPr>
              <a:t>lipidi</a:t>
            </a:r>
            <a:endParaRPr lang="en-US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b="1" dirty="0" err="1">
                <a:solidFill>
                  <a:schemeClr val="bg1"/>
                </a:solidFill>
              </a:rPr>
              <a:t>Bjelančevine</a:t>
            </a:r>
            <a:r>
              <a:rPr lang="en-US" b="1" dirty="0">
                <a:solidFill>
                  <a:schemeClr val="bg1"/>
                </a:solidFill>
              </a:rPr>
              <a:t> - </a:t>
            </a:r>
            <a:r>
              <a:rPr lang="en-US" b="1" dirty="0" err="1">
                <a:solidFill>
                  <a:schemeClr val="bg1"/>
                </a:solidFill>
              </a:rPr>
              <a:t>proteini</a:t>
            </a:r>
            <a:endParaRPr lang="en-US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b="1" dirty="0" err="1">
                <a:solidFill>
                  <a:schemeClr val="bg1"/>
                </a:solidFill>
              </a:rPr>
              <a:t>Vitamini</a:t>
            </a:r>
            <a:endParaRPr lang="en-US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b="1" dirty="0" err="1">
                <a:solidFill>
                  <a:schemeClr val="bg1"/>
                </a:solidFill>
              </a:rPr>
              <a:t>Minerali</a:t>
            </a:r>
            <a:endParaRPr lang="en-US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4" descr="A bunch of food on a table&#10;&#10;Description generated with very high confidence">
            <a:extLst>
              <a:ext uri="{FF2B5EF4-FFF2-40B4-BE49-F238E27FC236}">
                <a16:creationId xmlns:a16="http://schemas.microsoft.com/office/drawing/2014/main" id="{D8835BFA-3748-4059-AAB6-9B6ED25D9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092" y="3772529"/>
            <a:ext cx="238125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10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B242C-E023-41E4-AAEE-3B51DD811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Šećeri</a:t>
            </a:r>
            <a:r>
              <a:rPr lang="en-US" dirty="0">
                <a:solidFill>
                  <a:schemeClr val="bg1"/>
                </a:solidFill>
              </a:rPr>
              <a:t> - </a:t>
            </a:r>
            <a:r>
              <a:rPr lang="en-US" dirty="0" err="1">
                <a:solidFill>
                  <a:schemeClr val="bg1"/>
                </a:solidFill>
              </a:rPr>
              <a:t>ugljeni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hidrati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42CA5-1261-489C-8B64-877908905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523" y="2011680"/>
            <a:ext cx="11653136" cy="492510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Predstavljaju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glavni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izvor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energije</a:t>
            </a:r>
            <a:r>
              <a:rPr lang="en-US" b="1" dirty="0">
                <a:solidFill>
                  <a:schemeClr val="bg1"/>
                </a:solidFill>
              </a:rPr>
              <a:t> (</a:t>
            </a:r>
            <a:r>
              <a:rPr lang="en-US" b="1" dirty="0" err="1">
                <a:solidFill>
                  <a:schemeClr val="bg1"/>
                </a:solidFill>
              </a:rPr>
              <a:t>energija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koja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odmah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troši</a:t>
            </a:r>
            <a:r>
              <a:rPr lang="en-US" b="1" dirty="0">
                <a:solidFill>
                  <a:schemeClr val="bg1"/>
                </a:solidFill>
              </a:rPr>
              <a:t>).</a:t>
            </a:r>
          </a:p>
          <a:p>
            <a:r>
              <a:rPr lang="en-US" b="1" dirty="0">
                <a:solidFill>
                  <a:schemeClr val="bg1"/>
                </a:solidFill>
              </a:rPr>
              <a:t>Kako  to </a:t>
            </a:r>
            <a:r>
              <a:rPr lang="en-US" b="1" dirty="0" err="1">
                <a:solidFill>
                  <a:schemeClr val="bg1"/>
                </a:solidFill>
              </a:rPr>
              <a:t>energija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koja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brzo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troši</a:t>
            </a:r>
            <a:r>
              <a:rPr lang="en-US" b="1" dirty="0">
                <a:solidFill>
                  <a:schemeClr val="bg1"/>
                </a:solidFill>
              </a:rPr>
              <a:t>?</a:t>
            </a:r>
          </a:p>
          <a:p>
            <a:r>
              <a:rPr lang="en-US" b="1" dirty="0">
                <a:solidFill>
                  <a:schemeClr val="bg1"/>
                </a:solidFill>
              </a:rPr>
              <a:t>    </a:t>
            </a:r>
            <a:r>
              <a:rPr lang="en-US" b="1" dirty="0" err="1">
                <a:solidFill>
                  <a:schemeClr val="bg1"/>
                </a:solidFill>
              </a:rPr>
              <a:t>Odg</a:t>
            </a:r>
            <a:r>
              <a:rPr lang="en-US" b="1" dirty="0">
                <a:solidFill>
                  <a:schemeClr val="bg1"/>
                </a:solidFill>
              </a:rPr>
              <a:t>: </a:t>
            </a:r>
            <a:r>
              <a:rPr lang="en-US" b="1" dirty="0" err="1">
                <a:solidFill>
                  <a:schemeClr val="bg1"/>
                </a:solidFill>
              </a:rPr>
              <a:t>kad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smo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malaksali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nemamo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snage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mozemo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pojesti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kocku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 smtClean="0">
                <a:solidFill>
                  <a:schemeClr val="bg1"/>
                </a:solidFill>
              </a:rPr>
              <a:t>čokolade</a:t>
            </a:r>
            <a:r>
              <a:rPr lang="sr-Latn-ME" b="1" dirty="0">
                <a:solidFill>
                  <a:schemeClr val="bg1"/>
                </a:solidFill>
              </a:rPr>
              <a:t> </a:t>
            </a:r>
            <a:r>
              <a:rPr lang="sr-Latn-ME" b="1" dirty="0" smtClean="0">
                <a:solidFill>
                  <a:schemeClr val="bg1"/>
                </a:solidFill>
              </a:rPr>
              <a:t>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veoma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brzo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ćemo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dobiti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energiju</a:t>
            </a:r>
            <a:r>
              <a:rPr lang="en-US" b="1" dirty="0">
                <a:solidFill>
                  <a:schemeClr val="bg1"/>
                </a:solidFill>
              </a:rPr>
              <a:t> za rad.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Postoje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prosti</a:t>
            </a:r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en-US" b="1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en-US" b="1" dirty="0" err="1">
                <a:solidFill>
                  <a:srgbClr val="FF0000"/>
                </a:solidFill>
              </a:rPr>
              <a:t>složeni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ugljeni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hidrati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U </a:t>
            </a:r>
            <a:r>
              <a:rPr lang="en-US" b="1" dirty="0" err="1">
                <a:solidFill>
                  <a:schemeClr val="bg1"/>
                </a:solidFill>
              </a:rPr>
              <a:t>proste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ugljene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hidrate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spada</a:t>
            </a:r>
            <a:r>
              <a:rPr lang="en-US" b="1" dirty="0">
                <a:solidFill>
                  <a:schemeClr val="bg1"/>
                </a:solidFill>
              </a:rPr>
              <a:t> GLUKOZA. </a:t>
            </a:r>
            <a:r>
              <a:rPr lang="en-US" b="1" dirty="0" err="1">
                <a:solidFill>
                  <a:schemeClr val="bg1"/>
                </a:solidFill>
              </a:rPr>
              <a:t>Glukoze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ima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voću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povrću</a:t>
            </a:r>
            <a:r>
              <a:rPr lang="en-US" b="1" dirty="0">
                <a:solidFill>
                  <a:schemeClr val="bg1"/>
                </a:solidFill>
              </a:rPr>
              <a:t>, </a:t>
            </a:r>
          </a:p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 to je </a:t>
            </a:r>
            <a:r>
              <a:rPr lang="en-US" b="1" dirty="0" err="1">
                <a:solidFill>
                  <a:schemeClr val="bg1"/>
                </a:solidFill>
              </a:rPr>
              <a:t>šećer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koji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naš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organizam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najviše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koristi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Čovjek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svojoj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ishrani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koristi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sr-Latn-ME" b="1" dirty="0" smtClean="0">
                <a:solidFill>
                  <a:schemeClr val="bg1"/>
                </a:solidFill>
              </a:rPr>
              <a:t>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složene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šećere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kao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što</a:t>
            </a:r>
            <a:r>
              <a:rPr lang="en-US" b="1" dirty="0">
                <a:solidFill>
                  <a:schemeClr val="bg1"/>
                </a:solidFill>
              </a:rPr>
              <a:t> je </a:t>
            </a:r>
            <a:r>
              <a:rPr lang="en-US" b="1" dirty="0" err="1">
                <a:solidFill>
                  <a:schemeClr val="bg1"/>
                </a:solidFill>
              </a:rPr>
              <a:t>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primjer</a:t>
            </a:r>
            <a:r>
              <a:rPr lang="en-US" b="1" dirty="0">
                <a:solidFill>
                  <a:schemeClr val="bg1"/>
                </a:solidFill>
              </a:rPr>
              <a:t> SKROB. </a:t>
            </a:r>
          </a:p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Skrob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nalazi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krompiru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žitaricama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pirinču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 mi </a:t>
            </a:r>
            <a:r>
              <a:rPr lang="en-US" b="1" dirty="0" err="1">
                <a:solidFill>
                  <a:schemeClr val="bg1"/>
                </a:solidFill>
              </a:rPr>
              <a:t>kad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unesemo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naš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endParaRPr lang="en-US" dirty="0" err="1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</a:rPr>
              <a:t>organizam</a:t>
            </a:r>
            <a:r>
              <a:rPr lang="en-US" b="1" dirty="0">
                <a:solidFill>
                  <a:schemeClr val="bg1"/>
                </a:solidFill>
              </a:rPr>
              <a:t> on se </a:t>
            </a:r>
            <a:r>
              <a:rPr lang="en-US" b="1" dirty="0" err="1">
                <a:solidFill>
                  <a:schemeClr val="bg1"/>
                </a:solidFill>
              </a:rPr>
              <a:t>razlaže</a:t>
            </a:r>
            <a:r>
              <a:rPr lang="en-US" b="1" dirty="0">
                <a:solidFill>
                  <a:schemeClr val="bg1"/>
                </a:solidFill>
              </a:rPr>
              <a:t> do  </a:t>
            </a:r>
            <a:r>
              <a:rPr lang="en-US" b="1" dirty="0" err="1">
                <a:solidFill>
                  <a:schemeClr val="bg1"/>
                </a:solidFill>
              </a:rPr>
              <a:t>glukoze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jer</a:t>
            </a:r>
            <a:r>
              <a:rPr lang="en-US" b="1" dirty="0">
                <a:solidFill>
                  <a:schemeClr val="bg1"/>
                </a:solidFill>
              </a:rPr>
              <a:t> je to </a:t>
            </a:r>
            <a:r>
              <a:rPr lang="en-US" b="1" dirty="0" err="1">
                <a:solidFill>
                  <a:schemeClr val="bg1"/>
                </a:solidFill>
              </a:rPr>
              <a:t>jedini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oblik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šećera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koji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čovjek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moze</a:t>
            </a:r>
            <a:r>
              <a:rPr lang="en-US" b="1" dirty="0">
                <a:solidFill>
                  <a:schemeClr val="bg1"/>
                </a:solidFill>
              </a:rPr>
              <a:t> da </a:t>
            </a:r>
            <a:r>
              <a:rPr lang="en-US" b="1" dirty="0" err="1">
                <a:solidFill>
                  <a:schemeClr val="bg1"/>
                </a:solidFill>
              </a:rPr>
              <a:t>usvoji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Kada u </a:t>
            </a:r>
            <a:r>
              <a:rPr lang="en-US" b="1" dirty="0" err="1">
                <a:solidFill>
                  <a:schemeClr val="bg1"/>
                </a:solidFill>
              </a:rPr>
              <a:t>ljudskom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organizmu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ima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višak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glukoze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onda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ona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transformiše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složeni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šećer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koji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naziva</a:t>
            </a:r>
            <a:r>
              <a:rPr lang="en-US" b="1" dirty="0">
                <a:solidFill>
                  <a:schemeClr val="bg1"/>
                </a:solidFill>
              </a:rPr>
              <a:t> GLIKOGEN, 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glikogen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skladiši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organizmu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kao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rezerva</a:t>
            </a:r>
            <a:r>
              <a:rPr lang="en-US" b="1" dirty="0">
                <a:solidFill>
                  <a:schemeClr val="bg1"/>
                </a:solidFill>
              </a:rPr>
              <a:t>. </a:t>
            </a:r>
            <a:r>
              <a:rPr lang="en-US" b="1" dirty="0" err="1">
                <a:solidFill>
                  <a:schemeClr val="bg1"/>
                </a:solidFill>
              </a:rPr>
              <a:t>Glikogen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skaldišti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jetri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mišićima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4" descr="A close up of food&#10;&#10;Description generated with high confidence">
            <a:extLst>
              <a:ext uri="{FF2B5EF4-FFF2-40B4-BE49-F238E27FC236}">
                <a16:creationId xmlns:a16="http://schemas.microsoft.com/office/drawing/2014/main" id="{89C70484-B747-40A5-B950-5E57BB5CC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5632" y="1921534"/>
            <a:ext cx="3404019" cy="370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58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EE43A-BC12-483C-AA30-0172E7E97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Masti</a:t>
            </a:r>
            <a:r>
              <a:rPr lang="en-US" dirty="0">
                <a:solidFill>
                  <a:schemeClr val="bg1"/>
                </a:solidFill>
              </a:rPr>
              <a:t> - </a:t>
            </a:r>
            <a:r>
              <a:rPr lang="en-US" dirty="0" err="1">
                <a:solidFill>
                  <a:schemeClr val="bg1"/>
                </a:solidFill>
              </a:rPr>
              <a:t>lipidi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DCBE8-29FC-485F-BA46-A66D74E31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86" y="1796020"/>
            <a:ext cx="11854418" cy="4421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b="1" err="1">
                <a:solidFill>
                  <a:schemeClr val="bg1"/>
                </a:solidFill>
              </a:rPr>
              <a:t>Masti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ulaze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err="1">
                <a:solidFill>
                  <a:schemeClr val="bg1"/>
                </a:solidFill>
              </a:rPr>
              <a:t>sastav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ćelijskih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membrana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err="1">
                <a:solidFill>
                  <a:schemeClr val="bg1"/>
                </a:solidFill>
              </a:rPr>
              <a:t>učestvuju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err="1">
                <a:solidFill>
                  <a:schemeClr val="bg1"/>
                </a:solidFill>
              </a:rPr>
              <a:t>građi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nekih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hormona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err="1">
                <a:solidFill>
                  <a:schemeClr val="bg1"/>
                </a:solidFill>
              </a:rPr>
              <a:t>predstavljaju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važan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izvor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energije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err="1">
                <a:solidFill>
                  <a:schemeClr val="bg1"/>
                </a:solidFill>
              </a:rPr>
              <a:t>imaju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ulogu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err="1">
                <a:solidFill>
                  <a:schemeClr val="bg1"/>
                </a:solidFill>
              </a:rPr>
              <a:t>termoregulaciji</a:t>
            </a:r>
            <a:r>
              <a:rPr lang="en-US" sz="2400" b="1" dirty="0">
                <a:solidFill>
                  <a:schemeClr val="bg1"/>
                </a:solidFill>
              </a:rPr>
              <a:t>  </a:t>
            </a:r>
            <a:r>
              <a:rPr lang="en-US" sz="2400" b="1" err="1">
                <a:solidFill>
                  <a:schemeClr val="bg1"/>
                </a:solidFill>
              </a:rPr>
              <a:t>kao</a:t>
            </a:r>
            <a:r>
              <a:rPr lang="en-US" sz="2400" b="1" dirty="0">
                <a:solidFill>
                  <a:schemeClr val="bg1"/>
                </a:solidFill>
              </a:rPr>
              <a:t> I u </a:t>
            </a:r>
            <a:r>
              <a:rPr lang="en-US" sz="2400" b="1" err="1">
                <a:solidFill>
                  <a:schemeClr val="bg1"/>
                </a:solidFill>
              </a:rPr>
              <a:t>odžavanju</a:t>
            </a:r>
            <a:r>
              <a:rPr lang="en-US" sz="2400" b="1" dirty="0">
                <a:solidFill>
                  <a:schemeClr val="bg1"/>
                </a:solidFill>
              </a:rPr>
              <a:t>  </a:t>
            </a:r>
            <a:r>
              <a:rPr lang="en-US" sz="2400" b="1" err="1">
                <a:solidFill>
                  <a:schemeClr val="bg1"/>
                </a:solidFill>
              </a:rPr>
              <a:t>elastičnosti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kože</a:t>
            </a:r>
            <a:r>
              <a:rPr lang="en-US" sz="2400" b="1" dirty="0">
                <a:solidFill>
                  <a:schemeClr val="bg1"/>
                </a:solidFill>
              </a:rPr>
              <a:t>...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Ako </a:t>
            </a:r>
            <a:r>
              <a:rPr lang="en-US" sz="2400" b="1" err="1">
                <a:solidFill>
                  <a:schemeClr val="bg1"/>
                </a:solidFill>
              </a:rPr>
              <a:t>hranom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unesemo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više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kalorija</a:t>
            </a:r>
            <a:r>
              <a:rPr lang="en-US" sz="2400" b="1" dirty="0">
                <a:solidFill>
                  <a:schemeClr val="bg1"/>
                </a:solidFill>
              </a:rPr>
              <a:t>, one se u </a:t>
            </a:r>
            <a:r>
              <a:rPr lang="en-US" sz="2400" b="1" err="1">
                <a:solidFill>
                  <a:schemeClr val="bg1"/>
                </a:solidFill>
              </a:rPr>
              <a:t>našem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organizmu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pretvaraju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err="1">
                <a:solidFill>
                  <a:schemeClr val="bg1"/>
                </a:solidFill>
              </a:rPr>
              <a:t>masno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tkivo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err="1">
                <a:solidFill>
                  <a:schemeClr val="bg1"/>
                </a:solidFill>
              </a:rPr>
              <a:t>koje</a:t>
            </a:r>
            <a:r>
              <a:rPr lang="en-US" sz="2400" b="1" dirty="0">
                <a:solidFill>
                  <a:schemeClr val="bg1"/>
                </a:solidFill>
              </a:rPr>
              <a:t> se </a:t>
            </a:r>
            <a:r>
              <a:rPr lang="en-US" sz="2400" b="1" err="1">
                <a:solidFill>
                  <a:schemeClr val="bg1"/>
                </a:solidFill>
              </a:rPr>
              <a:t>taloži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pojedinim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djelovima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tijela</a:t>
            </a:r>
            <a:r>
              <a:rPr lang="en-US" sz="2400" b="1" dirty="0">
                <a:solidFill>
                  <a:schemeClr val="bg1"/>
                </a:solidFill>
              </a:rPr>
              <a:t> (</a:t>
            </a:r>
            <a:r>
              <a:rPr lang="en-US" sz="2400" b="1" err="1">
                <a:solidFill>
                  <a:schemeClr val="bg1"/>
                </a:solidFill>
              </a:rPr>
              <a:t>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stomaku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err="1">
                <a:solidFill>
                  <a:schemeClr val="bg1"/>
                </a:solidFill>
              </a:rPr>
              <a:t>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bokovima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err="1">
                <a:solidFill>
                  <a:schemeClr val="bg1"/>
                </a:solidFill>
              </a:rPr>
              <a:t>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butinama</a:t>
            </a:r>
            <a:r>
              <a:rPr lang="en-US" sz="2400" b="1" dirty="0">
                <a:solidFill>
                  <a:schemeClr val="bg1"/>
                </a:solidFill>
              </a:rPr>
              <a:t>). </a:t>
            </a:r>
            <a:r>
              <a:rPr lang="en-US" sz="2400" b="1" err="1">
                <a:solidFill>
                  <a:schemeClr val="bg1"/>
                </a:solidFill>
              </a:rPr>
              <a:t>Ovo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masno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tkivo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predstaavlja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toplotni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izolator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err="1">
                <a:solidFill>
                  <a:schemeClr val="bg1"/>
                </a:solidFill>
              </a:rPr>
              <a:t>ali</a:t>
            </a:r>
            <a:r>
              <a:rPr lang="en-US" sz="2400" b="1" dirty="0">
                <a:solidFill>
                  <a:schemeClr val="bg1"/>
                </a:solidFill>
              </a:rPr>
              <a:t> I </a:t>
            </a:r>
            <a:r>
              <a:rPr lang="en-US" sz="2400" b="1" err="1">
                <a:solidFill>
                  <a:schemeClr val="bg1"/>
                </a:solidFill>
              </a:rPr>
              <a:t>izvor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energije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err="1">
                <a:solidFill>
                  <a:schemeClr val="bg1"/>
                </a:solidFill>
              </a:rPr>
              <a:t>slučaju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gladovanja</a:t>
            </a:r>
            <a:r>
              <a:rPr lang="en-US" sz="2400" b="1" dirty="0">
                <a:solidFill>
                  <a:schemeClr val="bg1"/>
                </a:solidFill>
              </a:rPr>
              <a:t> ( </a:t>
            </a:r>
            <a:r>
              <a:rPr lang="en-US" sz="2400" b="1" err="1">
                <a:solidFill>
                  <a:schemeClr val="bg1"/>
                </a:solidFill>
              </a:rPr>
              <a:t>osoba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mršavi</a:t>
            </a:r>
            <a:r>
              <a:rPr lang="en-US" sz="2400" b="1" dirty="0">
                <a:solidFill>
                  <a:schemeClr val="bg1"/>
                </a:solidFill>
              </a:rPr>
              <a:t>).</a:t>
            </a:r>
          </a:p>
          <a:p>
            <a:r>
              <a:rPr lang="en-US" sz="2400" b="1" err="1">
                <a:solidFill>
                  <a:schemeClr val="bg1"/>
                </a:solidFill>
              </a:rPr>
              <a:t>Razlikujemo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dobre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loše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masti</a:t>
            </a:r>
            <a:r>
              <a:rPr lang="en-US" sz="2400" b="1" dirty="0">
                <a:solidFill>
                  <a:schemeClr val="bg1"/>
                </a:solidFill>
              </a:rPr>
              <a:t>. </a:t>
            </a:r>
          </a:p>
          <a:p>
            <a:r>
              <a:rPr lang="en-US" sz="2400" b="1" err="1">
                <a:solidFill>
                  <a:schemeClr val="bg1"/>
                </a:solidFill>
              </a:rPr>
              <a:t>Primjer</a:t>
            </a:r>
            <a:r>
              <a:rPr lang="en-US" sz="2400" b="1" dirty="0">
                <a:solidFill>
                  <a:schemeClr val="bg1"/>
                </a:solidFill>
              </a:rPr>
              <a:t> za </a:t>
            </a:r>
            <a:r>
              <a:rPr lang="en-US" sz="2400" b="1" err="1">
                <a:solidFill>
                  <a:schemeClr val="bg1"/>
                </a:solidFill>
              </a:rPr>
              <a:t>dobre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masti</a:t>
            </a:r>
            <a:r>
              <a:rPr lang="en-US" sz="2400" b="1" dirty="0">
                <a:solidFill>
                  <a:schemeClr val="bg1"/>
                </a:solidFill>
              </a:rPr>
              <a:t> je OMEGA 3 </a:t>
            </a:r>
            <a:r>
              <a:rPr lang="en-US" sz="2400" b="1" err="1">
                <a:solidFill>
                  <a:schemeClr val="bg1"/>
                </a:solidFill>
              </a:rPr>
              <a:t>kojih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ima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err="1">
                <a:solidFill>
                  <a:schemeClr val="bg1"/>
                </a:solidFill>
              </a:rPr>
              <a:t>ribljem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ulju</a:t>
            </a:r>
            <a:r>
              <a:rPr lang="en-US" sz="2400" b="1">
                <a:solidFill>
                  <a:schemeClr val="bg1"/>
                </a:solidFill>
              </a:rPr>
              <a:t>,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err="1">
                <a:solidFill>
                  <a:schemeClr val="bg1"/>
                </a:solidFill>
              </a:rPr>
              <a:t>maslinovom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ulju</a:t>
            </a:r>
            <a:r>
              <a:rPr lang="en-US" sz="2400" b="1" dirty="0">
                <a:solidFill>
                  <a:schemeClr val="bg1"/>
                </a:solidFill>
              </a:rPr>
              <a:t>...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A </a:t>
            </a:r>
            <a:r>
              <a:rPr lang="en-US" sz="2400" b="1" err="1">
                <a:solidFill>
                  <a:schemeClr val="bg1"/>
                </a:solidFill>
              </a:rPr>
              <a:t>primjer</a:t>
            </a:r>
            <a:r>
              <a:rPr lang="en-US" sz="2400" b="1" dirty="0">
                <a:solidFill>
                  <a:schemeClr val="bg1"/>
                </a:solidFill>
              </a:rPr>
              <a:t> za </a:t>
            </a:r>
            <a:r>
              <a:rPr lang="en-US" sz="2400" b="1" err="1">
                <a:solidFill>
                  <a:schemeClr val="bg1"/>
                </a:solidFill>
              </a:rPr>
              <a:t>loše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masti</a:t>
            </a:r>
            <a:r>
              <a:rPr lang="en-US" sz="2400" b="1" dirty="0">
                <a:solidFill>
                  <a:schemeClr val="bg1"/>
                </a:solidFill>
              </a:rPr>
              <a:t> je HOLESTEROL </a:t>
            </a:r>
            <a:r>
              <a:rPr lang="en-US" sz="2400" b="1" err="1">
                <a:solidFill>
                  <a:schemeClr val="bg1"/>
                </a:solidFill>
              </a:rPr>
              <a:t>kojeg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ima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err="1">
                <a:solidFill>
                  <a:schemeClr val="bg1"/>
                </a:solidFill>
              </a:rPr>
              <a:t>nekoj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</a:p>
          <a:p>
            <a:r>
              <a:rPr lang="en-US" sz="2400" b="1">
                <a:solidFill>
                  <a:schemeClr val="bg1"/>
                </a:solidFill>
              </a:rPr>
              <a:t>hrani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kao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što</a:t>
            </a:r>
            <a:r>
              <a:rPr lang="en-US" sz="2400" b="1" dirty="0">
                <a:solidFill>
                  <a:schemeClr val="bg1"/>
                </a:solidFill>
              </a:rPr>
              <a:t> je </a:t>
            </a:r>
            <a:r>
              <a:rPr lang="en-US" sz="2400" b="1" err="1">
                <a:solidFill>
                  <a:schemeClr val="bg1"/>
                </a:solidFill>
              </a:rPr>
              <a:t>čips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err="1">
                <a:solidFill>
                  <a:schemeClr val="bg1"/>
                </a:solidFill>
              </a:rPr>
              <a:t>pomfrit</a:t>
            </a:r>
            <a:r>
              <a:rPr lang="en-US" sz="2400" b="1" dirty="0">
                <a:solidFill>
                  <a:schemeClr val="bg1"/>
                </a:solidFill>
              </a:rPr>
              <a:t>...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4" descr="A picture containing table, indoor, food, cup&#10;&#10;Description generated with very high confidence">
            <a:extLst>
              <a:ext uri="{FF2B5EF4-FFF2-40B4-BE49-F238E27FC236}">
                <a16:creationId xmlns:a16="http://schemas.microsoft.com/office/drawing/2014/main" id="{0A40B5E6-A035-44E9-B8A1-C3A1BCE28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456" y="3924469"/>
            <a:ext cx="3994030" cy="28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46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77886-033B-4B81-906D-B5433D187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Bjelančevine</a:t>
            </a:r>
            <a:r>
              <a:rPr lang="en-US" dirty="0">
                <a:solidFill>
                  <a:schemeClr val="bg1"/>
                </a:solidFill>
              </a:rPr>
              <a:t> - </a:t>
            </a:r>
            <a:r>
              <a:rPr lang="en-US" dirty="0" err="1">
                <a:solidFill>
                  <a:schemeClr val="bg1"/>
                </a:solidFill>
              </a:rPr>
              <a:t>proteini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16B1B-665E-4F67-B260-1E51E0577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504" y="2011680"/>
            <a:ext cx="11796910" cy="47094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Bjelančevine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ili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proteini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imaju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gradivnu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ulogu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dirty="0" err="1">
                <a:solidFill>
                  <a:schemeClr val="bg1"/>
                </a:solidFill>
              </a:rPr>
              <a:t>ljudskom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organizmu</a:t>
            </a:r>
            <a:r>
              <a:rPr lang="en-US" sz="2400" b="1" dirty="0">
                <a:solidFill>
                  <a:schemeClr val="bg1"/>
                </a:solidFill>
              </a:rPr>
              <a:t>. </a:t>
            </a:r>
            <a:r>
              <a:rPr lang="en-US" sz="2400" b="1" dirty="0" err="1">
                <a:solidFill>
                  <a:schemeClr val="bg1"/>
                </a:solidFill>
              </a:rPr>
              <a:t>Ulaze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dirty="0" err="1">
                <a:solidFill>
                  <a:schemeClr val="bg1"/>
                </a:solidFill>
              </a:rPr>
              <a:t>sastav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mišića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kože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kostiju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krvi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drugih</a:t>
            </a:r>
            <a:r>
              <a:rPr lang="en-US" sz="2400" b="1" dirty="0">
                <a:solidFill>
                  <a:schemeClr val="bg1"/>
                </a:solidFill>
              </a:rPr>
              <a:t> organa. </a:t>
            </a:r>
            <a:r>
              <a:rPr lang="en-US" sz="2400" b="1" dirty="0" err="1">
                <a:solidFill>
                  <a:schemeClr val="bg1"/>
                </a:solidFill>
              </a:rPr>
              <a:t>Takođe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ulaze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dirty="0" err="1">
                <a:solidFill>
                  <a:schemeClr val="bg1"/>
                </a:solidFill>
              </a:rPr>
              <a:t>sastav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enzima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hormona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koji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učestvuju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dirty="0" err="1">
                <a:solidFill>
                  <a:schemeClr val="bg1"/>
                </a:solidFill>
              </a:rPr>
              <a:t>regulaciji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brojnih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procesa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dirty="0" err="1">
                <a:solidFill>
                  <a:schemeClr val="bg1"/>
                </a:solidFill>
              </a:rPr>
              <a:t>ljudskom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organizmu</a:t>
            </a:r>
            <a:r>
              <a:rPr lang="en-US" sz="2400" b="1" dirty="0">
                <a:solidFill>
                  <a:schemeClr val="bg1"/>
                </a:solidFill>
              </a:rPr>
              <a:t>...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Za </a:t>
            </a:r>
            <a:r>
              <a:rPr lang="en-US" sz="2400" b="1" dirty="0" err="1">
                <a:solidFill>
                  <a:schemeClr val="bg1"/>
                </a:solidFill>
              </a:rPr>
              <a:t>normalan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rast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sr-Latn-ME" sz="2400" b="1" dirty="0" smtClean="0">
                <a:solidFill>
                  <a:schemeClr val="bg1"/>
                </a:solidFill>
              </a:rPr>
              <a:t>i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razvoj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potrebno</a:t>
            </a:r>
            <a:r>
              <a:rPr lang="en-US" sz="2400" b="1" dirty="0">
                <a:solidFill>
                  <a:schemeClr val="bg1"/>
                </a:solidFill>
              </a:rPr>
              <a:t> je </a:t>
            </a:r>
            <a:r>
              <a:rPr lang="en-US" sz="2400" b="1" dirty="0" err="1">
                <a:solidFill>
                  <a:schemeClr val="bg1"/>
                </a:solidFill>
              </a:rPr>
              <a:t>unositi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dovoljne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količine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proteina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dnevnom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nivou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</a:p>
          <a:p>
            <a:r>
              <a:rPr lang="en-US" sz="2400" b="1" dirty="0" err="1">
                <a:solidFill>
                  <a:schemeClr val="bg1"/>
                </a:solidFill>
              </a:rPr>
              <a:t>Proteina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ima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dirty="0" err="1">
                <a:solidFill>
                  <a:schemeClr val="bg1"/>
                </a:solidFill>
              </a:rPr>
              <a:t>sledećim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namirnicama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  <a:p>
            <a:endParaRPr lang="en-US" dirty="0"/>
          </a:p>
        </p:txBody>
      </p:sp>
      <p:pic>
        <p:nvPicPr>
          <p:cNvPr id="4" name="Picture 4" descr="Food on a table&#10;&#10;Description generated with very high confidence">
            <a:extLst>
              <a:ext uri="{FF2B5EF4-FFF2-40B4-BE49-F238E27FC236}">
                <a16:creationId xmlns:a16="http://schemas.microsoft.com/office/drawing/2014/main" id="{E57B3A8F-23CD-4571-9857-44F298A8A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532144"/>
            <a:ext cx="6251274" cy="311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6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6DD18-675A-49C4-9BDC-6EF1DD3B2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vitamini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B29CD-9E30-46DF-AF1A-47F09214B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390" y="1982924"/>
            <a:ext cx="9510911" cy="40193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Vitamini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izuzetno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važni</a:t>
            </a:r>
            <a:r>
              <a:rPr lang="en-US" sz="2400" b="1" dirty="0">
                <a:solidFill>
                  <a:schemeClr val="bg1"/>
                </a:solidFill>
              </a:rPr>
              <a:t> za </a:t>
            </a:r>
            <a:r>
              <a:rPr lang="en-US" sz="2400" b="1" dirty="0" err="1">
                <a:solidFill>
                  <a:schemeClr val="bg1"/>
                </a:solidFill>
              </a:rPr>
              <a:t>rast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razvoj</a:t>
            </a:r>
            <a:r>
              <a:rPr lang="en-US" sz="2400" b="1" dirty="0">
                <a:solidFill>
                  <a:schemeClr val="bg1"/>
                </a:solidFill>
              </a:rPr>
              <a:t>  </a:t>
            </a:r>
            <a:r>
              <a:rPr lang="en-US" sz="2400" b="1" dirty="0" err="1">
                <a:solidFill>
                  <a:schemeClr val="bg1"/>
                </a:solidFill>
              </a:rPr>
              <a:t>organizma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imaju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ulogu</a:t>
            </a:r>
            <a:r>
              <a:rPr lang="en-US" sz="2400" b="1" dirty="0">
                <a:solidFill>
                  <a:schemeClr val="bg1"/>
                </a:solidFill>
              </a:rPr>
              <a:t> u </a:t>
            </a:r>
            <a:r>
              <a:rPr lang="en-US" sz="2400" b="1" dirty="0" err="1">
                <a:solidFill>
                  <a:schemeClr val="bg1"/>
                </a:solidFill>
              </a:rPr>
              <a:t>metabolizmu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kao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 za </a:t>
            </a:r>
            <a:r>
              <a:rPr lang="en-US" sz="2400" b="1" dirty="0" err="1">
                <a:solidFill>
                  <a:schemeClr val="bg1"/>
                </a:solidFill>
              </a:rPr>
              <a:t>zaštitu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organizma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od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neželjenih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faktora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spoljne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sredine</a:t>
            </a:r>
            <a:r>
              <a:rPr lang="en-US" sz="2400" b="1" dirty="0">
                <a:solidFill>
                  <a:schemeClr val="bg1"/>
                </a:solidFill>
              </a:rPr>
              <a:t>. </a:t>
            </a:r>
          </a:p>
          <a:p>
            <a:r>
              <a:rPr lang="en-US" sz="2400" b="1" err="1">
                <a:solidFill>
                  <a:schemeClr val="bg1"/>
                </a:solidFill>
              </a:rPr>
              <a:t>Ljudski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organizam</a:t>
            </a:r>
            <a:r>
              <a:rPr lang="en-US" sz="2400" b="1" dirty="0">
                <a:solidFill>
                  <a:schemeClr val="bg1"/>
                </a:solidFill>
              </a:rPr>
              <a:t> ne </a:t>
            </a:r>
            <a:r>
              <a:rPr lang="en-US" sz="2400" b="1" err="1">
                <a:solidFill>
                  <a:schemeClr val="bg1"/>
                </a:solidFill>
              </a:rPr>
              <a:t>može</a:t>
            </a:r>
            <a:r>
              <a:rPr lang="en-US" sz="2400" b="1" dirty="0">
                <a:solidFill>
                  <a:schemeClr val="bg1"/>
                </a:solidFill>
              </a:rPr>
              <a:t> da </a:t>
            </a:r>
            <a:r>
              <a:rPr lang="en-US" sz="2400" b="1" err="1">
                <a:solidFill>
                  <a:schemeClr val="bg1"/>
                </a:solidFill>
              </a:rPr>
              <a:t>stvara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vitamine</a:t>
            </a:r>
            <a:r>
              <a:rPr lang="en-US" sz="2400" b="1" dirty="0">
                <a:solidFill>
                  <a:schemeClr val="bg1"/>
                </a:solidFill>
              </a:rPr>
              <a:t>, pa je </a:t>
            </a:r>
            <a:r>
              <a:rPr lang="en-US" sz="2400" b="1" err="1">
                <a:solidFill>
                  <a:schemeClr val="bg1"/>
                </a:solidFill>
              </a:rPr>
              <a:t>potrebno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unositi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vitamine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putem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ishrane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</a:p>
          <a:p>
            <a:r>
              <a:rPr lang="en-US" sz="2400" b="1" err="1">
                <a:solidFill>
                  <a:schemeClr val="bg1"/>
                </a:solidFill>
              </a:rPr>
              <a:t>Postoje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više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vrsta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err="1">
                <a:solidFill>
                  <a:schemeClr val="bg1"/>
                </a:solidFill>
              </a:rPr>
              <a:t>vitamina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  <a:r>
              <a:rPr lang="en-US" dirty="0"/>
              <a:t>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3723644-790C-4713-B117-FE493D3DF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985" y="3624532"/>
            <a:ext cx="5978105" cy="316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AE48F-7DA0-4867-8D88-ED438FFAF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minerali</a:t>
            </a:r>
            <a:endParaRPr lang="en-US" b="1" dirty="0" err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54DAF-0410-4EF5-8BDE-020C6CA31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523" y="2011680"/>
            <a:ext cx="10675476" cy="42062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Minerali</a:t>
            </a:r>
            <a:r>
              <a:rPr lang="sr-Latn-ME" b="1" dirty="0" smtClean="0">
                <a:solidFill>
                  <a:schemeClr val="bg1"/>
                </a:solidFill>
              </a:rPr>
              <a:t>,</a:t>
            </a:r>
            <a:r>
              <a:rPr lang="sr-Latn-ME" b="1" dirty="0">
                <a:solidFill>
                  <a:schemeClr val="bg1"/>
                </a:solidFill>
              </a:rPr>
              <a:t> </a:t>
            </a:r>
            <a:r>
              <a:rPr lang="sr-Latn-ME" b="1" dirty="0" smtClean="0">
                <a:solidFill>
                  <a:schemeClr val="bg1"/>
                </a:solidFill>
              </a:rPr>
              <a:t>popu </a:t>
            </a:r>
            <a:r>
              <a:rPr lang="en-US" b="1" dirty="0" smtClean="0">
                <a:solidFill>
                  <a:schemeClr val="bg1"/>
                </a:solidFill>
              </a:rPr>
              <a:t>vitamin</a:t>
            </a:r>
            <a:r>
              <a:rPr lang="sr-Latn-ME" b="1" dirty="0" smtClean="0">
                <a:solidFill>
                  <a:schemeClr val="bg1"/>
                </a:solidFill>
              </a:rPr>
              <a:t>a,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organizmu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potrebni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malim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količinama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ali</a:t>
            </a:r>
            <a:r>
              <a:rPr lang="en-US" b="1" dirty="0">
                <a:solidFill>
                  <a:schemeClr val="bg1"/>
                </a:solidFill>
              </a:rPr>
              <a:t> to ne </a:t>
            </a:r>
            <a:r>
              <a:rPr lang="en-US" b="1" dirty="0" err="1">
                <a:solidFill>
                  <a:schemeClr val="bg1"/>
                </a:solidFill>
              </a:rPr>
              <a:t>govori</a:t>
            </a:r>
            <a:r>
              <a:rPr lang="en-US" b="1" dirty="0">
                <a:solidFill>
                  <a:schemeClr val="bg1"/>
                </a:solidFill>
              </a:rPr>
              <a:t> da </a:t>
            </a:r>
            <a:r>
              <a:rPr lang="en-US" b="1" dirty="0" err="1">
                <a:solidFill>
                  <a:schemeClr val="bg1"/>
                </a:solidFill>
              </a:rPr>
              <a:t>su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manje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bitni</a:t>
            </a:r>
            <a:r>
              <a:rPr lang="en-US" b="1" dirty="0">
                <a:solidFill>
                  <a:schemeClr val="bg1"/>
                </a:solidFill>
              </a:rPr>
              <a:t> od </a:t>
            </a:r>
            <a:r>
              <a:rPr lang="en-US" b="1" dirty="0" err="1">
                <a:solidFill>
                  <a:schemeClr val="bg1"/>
                </a:solidFill>
              </a:rPr>
              <a:t>drugih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hranljivih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materija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r>
              <a:rPr lang="en-US" b="1" dirty="0" err="1">
                <a:solidFill>
                  <a:schemeClr val="bg1"/>
                </a:solidFill>
              </a:rPr>
              <a:t>Značajne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uloge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minerala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Ca 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 P </a:t>
            </a:r>
            <a:r>
              <a:rPr lang="en-US" b="1" dirty="0" err="1">
                <a:solidFill>
                  <a:schemeClr val="bg1"/>
                </a:solidFill>
              </a:rPr>
              <a:t>ulaze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sastav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kostiju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zuba</a:t>
            </a:r>
            <a:r>
              <a:rPr lang="en-US" b="1" dirty="0">
                <a:solidFill>
                  <a:schemeClr val="bg1"/>
                </a:solidFill>
              </a:rPr>
              <a:t>;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Fe </a:t>
            </a:r>
            <a:r>
              <a:rPr lang="en-US" b="1" dirty="0" err="1">
                <a:solidFill>
                  <a:schemeClr val="bg1"/>
                </a:solidFill>
              </a:rPr>
              <a:t>ulazi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sastav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krvnih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ćelija</a:t>
            </a:r>
            <a:r>
              <a:rPr lang="en-US" b="1" dirty="0">
                <a:solidFill>
                  <a:schemeClr val="bg1"/>
                </a:solidFill>
              </a:rPr>
              <a:t>-ERITROCITA;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K 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 Na </a:t>
            </a:r>
            <a:r>
              <a:rPr lang="en-US" b="1" dirty="0" err="1">
                <a:solidFill>
                  <a:schemeClr val="bg1"/>
                </a:solidFill>
              </a:rPr>
              <a:t>omogućavaju</a:t>
            </a:r>
            <a:r>
              <a:rPr lang="en-US" b="1" dirty="0">
                <a:solidFill>
                  <a:schemeClr val="bg1"/>
                </a:solidFill>
              </a:rPr>
              <a:t> transport </a:t>
            </a:r>
            <a:r>
              <a:rPr lang="en-US" b="1" dirty="0" err="1">
                <a:solidFill>
                  <a:schemeClr val="bg1"/>
                </a:solidFill>
              </a:rPr>
              <a:t>kroz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ćelijsku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membranu</a:t>
            </a:r>
            <a:r>
              <a:rPr lang="en-US" b="1" dirty="0">
                <a:solidFill>
                  <a:schemeClr val="bg1"/>
                </a:solidFill>
              </a:rPr>
              <a:t>;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J je </a:t>
            </a:r>
            <a:r>
              <a:rPr lang="en-US" b="1" dirty="0" err="1">
                <a:solidFill>
                  <a:schemeClr val="bg1"/>
                </a:solidFill>
              </a:rPr>
              <a:t>potreban</a:t>
            </a:r>
            <a:r>
              <a:rPr lang="en-US" b="1" dirty="0">
                <a:solidFill>
                  <a:schemeClr val="bg1"/>
                </a:solidFill>
              </a:rPr>
              <a:t> za </a:t>
            </a:r>
            <a:r>
              <a:rPr lang="en-US" b="1" dirty="0" err="1">
                <a:solidFill>
                  <a:schemeClr val="bg1"/>
                </a:solidFill>
              </a:rPr>
              <a:t>proizvodnju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hormona-metabolizam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Picture 4" descr="A close up of a logo&#10;&#10;Description generated with high confidence">
            <a:extLst>
              <a:ext uri="{FF2B5EF4-FFF2-40B4-BE49-F238E27FC236}">
                <a16:creationId xmlns:a16="http://schemas.microsoft.com/office/drawing/2014/main" id="{CE936509-ECA5-40C8-8403-B486A8E89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268" y="2576827"/>
            <a:ext cx="4180935" cy="404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07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240A7-D851-48DE-A6CE-1A9DE02A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Pravilna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ishrana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8B4964C-8F62-4662-8145-8805E0F35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14" y="2011680"/>
            <a:ext cx="6405401" cy="42062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Za </a:t>
            </a:r>
            <a:r>
              <a:rPr lang="en-US" sz="2400" b="1" dirty="0" err="1">
                <a:solidFill>
                  <a:schemeClr val="bg1"/>
                </a:solidFill>
              </a:rPr>
              <a:t>normalan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rast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razvoj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kao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 za </a:t>
            </a:r>
            <a:r>
              <a:rPr lang="en-US" sz="2400" b="1" dirty="0" err="1">
                <a:solidFill>
                  <a:schemeClr val="bg1"/>
                </a:solidFill>
              </a:rPr>
              <a:t>zdravlje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čovjeka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potrebna</a:t>
            </a:r>
            <a:r>
              <a:rPr lang="en-US" sz="2400" b="1" dirty="0">
                <a:solidFill>
                  <a:schemeClr val="bg1"/>
                </a:solidFill>
              </a:rPr>
              <a:t> je </a:t>
            </a:r>
            <a:r>
              <a:rPr lang="en-US" sz="2400" b="1" dirty="0" err="1">
                <a:solidFill>
                  <a:schemeClr val="bg1"/>
                </a:solidFill>
              </a:rPr>
              <a:t>pravilna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uravnotežena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ishrana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</a:p>
          <a:p>
            <a:r>
              <a:rPr lang="en-US" sz="2400" b="1" dirty="0" err="1">
                <a:solidFill>
                  <a:schemeClr val="bg1"/>
                </a:solidFill>
              </a:rPr>
              <a:t>Ishranom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>
                <a:solidFill>
                  <a:schemeClr val="bg1"/>
                </a:solidFill>
              </a:rPr>
              <a:t>snadbijevamo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organizam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hranljivim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materijama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</a:p>
          <a:p>
            <a:r>
              <a:rPr lang="en-US" sz="2400" b="1" dirty="0" err="1">
                <a:solidFill>
                  <a:schemeClr val="bg1"/>
                </a:solidFill>
              </a:rPr>
              <a:t>Pravilna</a:t>
            </a:r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</a:rPr>
              <a:t>i</a:t>
            </a:r>
            <a:r>
              <a:rPr lang="sr-Latn-ME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uravnotežena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ishrana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može</a:t>
            </a:r>
            <a:r>
              <a:rPr lang="en-US" sz="2400" b="1" dirty="0">
                <a:solidFill>
                  <a:schemeClr val="bg1"/>
                </a:solidFill>
              </a:rPr>
              <a:t> se </a:t>
            </a:r>
            <a:r>
              <a:rPr lang="en-US" sz="2400" b="1" dirty="0" err="1">
                <a:solidFill>
                  <a:schemeClr val="bg1"/>
                </a:solidFill>
              </a:rPr>
              <a:t>predstaviti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različite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načine</a:t>
            </a:r>
            <a:r>
              <a:rPr lang="en-US" sz="2400" b="1" dirty="0">
                <a:solidFill>
                  <a:schemeClr val="bg1"/>
                </a:solidFill>
              </a:rPr>
              <a:t>, a </a:t>
            </a:r>
            <a:r>
              <a:rPr lang="en-US" sz="2400" b="1" dirty="0" err="1" smtClean="0">
                <a:solidFill>
                  <a:schemeClr val="bg1"/>
                </a:solidFill>
              </a:rPr>
              <a:t>na</a:t>
            </a:r>
            <a:r>
              <a:rPr lang="sr-Latn-ME" sz="2400" b="1" dirty="0" smtClean="0">
                <a:solidFill>
                  <a:schemeClr val="bg1"/>
                </a:solidFill>
              </a:rPr>
              <a:t>j</a:t>
            </a:r>
            <a:r>
              <a:rPr lang="en-US" sz="2400" b="1" dirty="0" err="1" smtClean="0">
                <a:solidFill>
                  <a:schemeClr val="bg1"/>
                </a:solidFill>
              </a:rPr>
              <a:t>češće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se </a:t>
            </a:r>
            <a:r>
              <a:rPr lang="en-US" sz="2400" b="1" dirty="0" err="1">
                <a:solidFill>
                  <a:schemeClr val="bg1"/>
                </a:solidFill>
              </a:rPr>
              <a:t>koristi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met</a:t>
            </a:r>
            <a:r>
              <a:rPr lang="sr-Latn-ME" sz="2400" b="1" smtClean="0">
                <a:solidFill>
                  <a:schemeClr val="bg1"/>
                </a:solidFill>
              </a:rPr>
              <a:t>o</a:t>
            </a:r>
            <a:r>
              <a:rPr lang="en-US" sz="2400" b="1" smtClean="0">
                <a:solidFill>
                  <a:schemeClr val="bg1"/>
                </a:solidFill>
              </a:rPr>
              <a:t>d </a:t>
            </a:r>
            <a:r>
              <a:rPr lang="en-US" sz="2400" b="1" dirty="0" err="1">
                <a:solidFill>
                  <a:schemeClr val="bg1"/>
                </a:solidFill>
              </a:rPr>
              <a:t>piramide</a:t>
            </a:r>
            <a:r>
              <a:rPr lang="en-US" sz="2400" b="1" dirty="0">
                <a:solidFill>
                  <a:schemeClr val="bg1"/>
                </a:solidFill>
              </a:rPr>
              <a:t> – PIRAMIDA ISHRANE.</a:t>
            </a:r>
          </a:p>
        </p:txBody>
      </p:sp>
      <p:pic>
        <p:nvPicPr>
          <p:cNvPr id="8" name="Picture 8" descr="A close up of a map&#10;&#10;Description generated with high confidence">
            <a:extLst>
              <a:ext uri="{FF2B5EF4-FFF2-40B4-BE49-F238E27FC236}">
                <a16:creationId xmlns:a16="http://schemas.microsoft.com/office/drawing/2014/main" id="{53EFB356-8794-47BE-9798-9A583F253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118" y="1799880"/>
            <a:ext cx="5259237" cy="492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09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B658-F159-4605-8D4D-61236C3B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Domaći</a:t>
            </a:r>
            <a:r>
              <a:rPr lang="en-US" b="1" dirty="0">
                <a:solidFill>
                  <a:schemeClr val="bg1"/>
                </a:solidFill>
              </a:rPr>
              <a:t> rad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A5F0E-E1E8-49E2-BC0E-D6D9E1671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18" y="2011680"/>
            <a:ext cx="7627475" cy="468069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Da li je </a:t>
            </a:r>
            <a:r>
              <a:rPr lang="en-US" b="1" dirty="0" err="1">
                <a:solidFill>
                  <a:schemeClr val="bg1"/>
                </a:solidFill>
              </a:rPr>
              <a:t>bolje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jesti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neorgansko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voće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ili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upošte</a:t>
            </a:r>
            <a:r>
              <a:rPr lang="en-US" b="1" dirty="0">
                <a:solidFill>
                  <a:schemeClr val="bg1"/>
                </a:solidFill>
              </a:rPr>
              <a:t> ne </a:t>
            </a:r>
            <a:r>
              <a:rPr lang="en-US" b="1" dirty="0" err="1">
                <a:solidFill>
                  <a:schemeClr val="bg1"/>
                </a:solidFill>
              </a:rPr>
              <a:t>jesti</a:t>
            </a:r>
            <a:r>
              <a:rPr lang="en-US" b="1" dirty="0">
                <a:solidFill>
                  <a:schemeClr val="bg1"/>
                </a:solidFill>
              </a:rPr>
              <a:t>?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Da li je </a:t>
            </a:r>
            <a:r>
              <a:rPr lang="en-US" b="1" dirty="0" err="1">
                <a:solidFill>
                  <a:schemeClr val="bg1"/>
                </a:solidFill>
              </a:rPr>
              <a:t>visok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sadržaj</a:t>
            </a:r>
            <a:r>
              <a:rPr lang="en-US" b="1" dirty="0">
                <a:solidFill>
                  <a:schemeClr val="bg1"/>
                </a:solidFill>
              </a:rPr>
              <a:t> soli </a:t>
            </a:r>
            <a:r>
              <a:rPr lang="en-US" b="1" dirty="0" err="1">
                <a:solidFill>
                  <a:schemeClr val="bg1"/>
                </a:solidFill>
              </a:rPr>
              <a:t>zaista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veliki</a:t>
            </a:r>
            <a:r>
              <a:rPr lang="en-US" b="1" dirty="0">
                <a:solidFill>
                  <a:schemeClr val="bg1"/>
                </a:solidFill>
              </a:rPr>
              <a:t> problem za </a:t>
            </a:r>
            <a:r>
              <a:rPr lang="en-US" b="1" dirty="0" err="1">
                <a:solidFill>
                  <a:schemeClr val="bg1"/>
                </a:solidFill>
              </a:rPr>
              <a:t>zdravlje</a:t>
            </a:r>
            <a:r>
              <a:rPr lang="en-US" b="1" dirty="0">
                <a:solidFill>
                  <a:schemeClr val="bg1"/>
                </a:solidFill>
              </a:rPr>
              <a:t>?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Da li </a:t>
            </a:r>
            <a:r>
              <a:rPr lang="en-US" b="1" dirty="0" err="1">
                <a:solidFill>
                  <a:schemeClr val="bg1"/>
                </a:solidFill>
              </a:rPr>
              <a:t>svi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moramo</a:t>
            </a:r>
            <a:r>
              <a:rPr lang="en-US" b="1" dirty="0">
                <a:solidFill>
                  <a:schemeClr val="bg1"/>
                </a:solidFill>
              </a:rPr>
              <a:t> da </a:t>
            </a:r>
            <a:r>
              <a:rPr lang="en-US" b="1" dirty="0" err="1">
                <a:solidFill>
                  <a:schemeClr val="bg1"/>
                </a:solidFill>
              </a:rPr>
              <a:t>doručkujemo</a:t>
            </a:r>
            <a:r>
              <a:rPr lang="en-US" b="1" dirty="0">
                <a:solidFill>
                  <a:schemeClr val="bg1"/>
                </a:solidFill>
              </a:rPr>
              <a:t>?-</a:t>
            </a:r>
            <a:r>
              <a:rPr lang="en-US" b="1" dirty="0" err="1">
                <a:solidFill>
                  <a:schemeClr val="bg1"/>
                </a:solidFill>
              </a:rPr>
              <a:t>objasni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zasto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Da li je dobro </a:t>
            </a:r>
            <a:r>
              <a:rPr lang="en-US" b="1" dirty="0" err="1">
                <a:solidFill>
                  <a:schemeClr val="bg1"/>
                </a:solidFill>
              </a:rPr>
              <a:t>korsititi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gazirano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piće</a:t>
            </a:r>
            <a:r>
              <a:rPr lang="en-US" b="1" dirty="0">
                <a:solidFill>
                  <a:schemeClr val="bg1"/>
                </a:solidFill>
              </a:rPr>
              <a:t>?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Da li je </a:t>
            </a:r>
            <a:r>
              <a:rPr lang="en-US" b="1" err="1">
                <a:solidFill>
                  <a:schemeClr val="bg1"/>
                </a:solidFill>
              </a:rPr>
              <a:t>zdravo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err="1">
                <a:solidFill>
                  <a:schemeClr val="bg1"/>
                </a:solidFill>
              </a:rPr>
              <a:t>jesti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err="1">
                <a:solidFill>
                  <a:schemeClr val="bg1"/>
                </a:solidFill>
              </a:rPr>
              <a:t>umjeeno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err="1">
                <a:solidFill>
                  <a:schemeClr val="bg1"/>
                </a:solidFill>
              </a:rPr>
              <a:t>sve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err="1">
                <a:solidFill>
                  <a:schemeClr val="bg1"/>
                </a:solidFill>
              </a:rPr>
              <a:t>zivotne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err="1">
                <a:solidFill>
                  <a:schemeClr val="bg1"/>
                </a:solidFill>
              </a:rPr>
              <a:t>namirnice</a:t>
            </a:r>
            <a:r>
              <a:rPr lang="en-US" b="1" dirty="0">
                <a:solidFill>
                  <a:schemeClr val="bg1"/>
                </a:solidFill>
              </a:rPr>
              <a:t>? -</a:t>
            </a:r>
            <a:r>
              <a:rPr lang="en-US" b="1" err="1">
                <a:solidFill>
                  <a:schemeClr val="bg1"/>
                </a:solidFill>
              </a:rPr>
              <a:t>objasni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Da li </a:t>
            </a:r>
            <a:r>
              <a:rPr lang="en-US" b="1" dirty="0" err="1">
                <a:solidFill>
                  <a:schemeClr val="bg1"/>
                </a:solidFill>
              </a:rPr>
              <a:t>su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ugljeni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hidrati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loši</a:t>
            </a:r>
            <a:r>
              <a:rPr lang="en-US" b="1" dirty="0">
                <a:solidFill>
                  <a:schemeClr val="bg1"/>
                </a:solidFill>
              </a:rPr>
              <a:t>? -</a:t>
            </a:r>
            <a:r>
              <a:rPr lang="en-US" b="1" dirty="0" err="1">
                <a:solidFill>
                  <a:schemeClr val="bg1"/>
                </a:solidFill>
              </a:rPr>
              <a:t>objasni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en-US" b="1" dirty="0" err="1">
                <a:solidFill>
                  <a:schemeClr val="bg1"/>
                </a:solidFill>
              </a:rPr>
              <a:t>Koliko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čaša</a:t>
            </a:r>
            <a:r>
              <a:rPr lang="en-US" b="1" dirty="0">
                <a:solidFill>
                  <a:schemeClr val="bg1"/>
                </a:solidFill>
              </a:rPr>
              <a:t>  </a:t>
            </a:r>
            <a:r>
              <a:rPr lang="en-US" b="1" dirty="0" err="1">
                <a:solidFill>
                  <a:schemeClr val="bg1"/>
                </a:solidFill>
              </a:rPr>
              <a:t>vode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treba</a:t>
            </a:r>
            <a:r>
              <a:rPr lang="en-US" b="1" dirty="0">
                <a:solidFill>
                  <a:schemeClr val="bg1"/>
                </a:solidFill>
              </a:rPr>
              <a:t> da </a:t>
            </a:r>
            <a:r>
              <a:rPr lang="en-US" b="1" dirty="0" err="1">
                <a:solidFill>
                  <a:schemeClr val="bg1"/>
                </a:solidFill>
              </a:rPr>
              <a:t>popijemo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dnevnom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nivou</a:t>
            </a:r>
            <a:r>
              <a:rPr lang="en-US" b="1" dirty="0">
                <a:solidFill>
                  <a:schemeClr val="bg1"/>
                </a:solidFill>
              </a:rPr>
              <a:t>?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Da li </a:t>
            </a:r>
            <a:r>
              <a:rPr lang="en-US" b="1" dirty="0" err="1">
                <a:solidFill>
                  <a:schemeClr val="bg1"/>
                </a:solidFill>
              </a:rPr>
              <a:t>neka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hrana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uzrokuje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akne</a:t>
            </a:r>
            <a:r>
              <a:rPr lang="en-US" b="1" dirty="0">
                <a:solidFill>
                  <a:schemeClr val="bg1"/>
                </a:solidFill>
              </a:rPr>
              <a:t> I </a:t>
            </a:r>
            <a:r>
              <a:rPr lang="en-US" b="1" dirty="0" err="1">
                <a:solidFill>
                  <a:schemeClr val="bg1"/>
                </a:solidFill>
              </a:rPr>
              <a:t>bubuljice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našem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licu</a:t>
            </a:r>
            <a:r>
              <a:rPr lang="en-US" b="1" dirty="0">
                <a:solidFill>
                  <a:schemeClr val="bg1"/>
                </a:solidFill>
              </a:rPr>
              <a:t>? -</a:t>
            </a:r>
            <a:r>
              <a:rPr lang="en-US" b="1" dirty="0" err="1">
                <a:solidFill>
                  <a:schemeClr val="bg1"/>
                </a:solidFill>
              </a:rPr>
              <a:t>objasni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en-US" b="1" dirty="0" err="1">
                <a:solidFill>
                  <a:schemeClr val="bg1"/>
                </a:solidFill>
              </a:rPr>
              <a:t>Šta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mislis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zašto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nam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lome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nokti</a:t>
            </a:r>
            <a:r>
              <a:rPr lang="en-US" b="1" dirty="0">
                <a:solidFill>
                  <a:schemeClr val="bg1"/>
                </a:solidFill>
              </a:rPr>
              <a:t>? -</a:t>
            </a:r>
            <a:r>
              <a:rPr lang="en-US" b="1" dirty="0" err="1">
                <a:solidFill>
                  <a:schemeClr val="bg1"/>
                </a:solidFill>
              </a:rPr>
              <a:t>Objasni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ZADATAK:</a:t>
            </a:r>
          </a:p>
          <a:p>
            <a:r>
              <a:rPr lang="en-US" b="1" dirty="0">
                <a:solidFill>
                  <a:schemeClr val="bg1"/>
                </a:solidFill>
              </a:rPr>
              <a:t>Ako </a:t>
            </a:r>
            <a:r>
              <a:rPr lang="en-US" b="1" dirty="0" err="1">
                <a:solidFill>
                  <a:schemeClr val="bg1"/>
                </a:solidFill>
              </a:rPr>
              <a:t>čovjek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dnevnom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nivou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pojede</a:t>
            </a:r>
            <a:r>
              <a:rPr lang="en-US" b="1" dirty="0">
                <a:solidFill>
                  <a:schemeClr val="bg1"/>
                </a:solidFill>
              </a:rPr>
              <a:t> 2,10 kg </a:t>
            </a:r>
            <a:r>
              <a:rPr lang="en-US" b="1" dirty="0" err="1">
                <a:solidFill>
                  <a:schemeClr val="bg1"/>
                </a:solidFill>
              </a:rPr>
              <a:t>hrane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izračunaj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koliko</a:t>
            </a:r>
            <a:r>
              <a:rPr lang="en-US" b="1" dirty="0">
                <a:solidFill>
                  <a:schemeClr val="bg1"/>
                </a:solidFill>
              </a:rPr>
              <a:t> je </a:t>
            </a:r>
            <a:r>
              <a:rPr lang="en-US" b="1" dirty="0" err="1">
                <a:solidFill>
                  <a:schemeClr val="bg1"/>
                </a:solidFill>
              </a:rPr>
              <a:t>unio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b="1" dirty="0" err="1">
                <a:solidFill>
                  <a:schemeClr val="bg1"/>
                </a:solidFill>
              </a:rPr>
              <a:t>hranljivih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materija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gramima</a:t>
            </a:r>
            <a:r>
              <a:rPr lang="en-US" b="1" dirty="0">
                <a:solidFill>
                  <a:schemeClr val="bg1"/>
                </a:solidFill>
              </a:rPr>
              <a:t>? (za </a:t>
            </a:r>
            <a:r>
              <a:rPr lang="en-US" b="1" dirty="0" err="1">
                <a:solidFill>
                  <a:schemeClr val="bg1"/>
                </a:solidFill>
              </a:rPr>
              <a:t>obračun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koristiti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procente</a:t>
            </a:r>
            <a:r>
              <a:rPr lang="en-US" b="1" dirty="0">
                <a:solidFill>
                  <a:schemeClr val="bg1"/>
                </a:solidFill>
              </a:rPr>
              <a:t> sa </a:t>
            </a:r>
            <a:r>
              <a:rPr lang="en-US" b="1" dirty="0" err="1">
                <a:solidFill>
                  <a:schemeClr val="bg1"/>
                </a:solidFill>
              </a:rPr>
              <a:t>piramide</a:t>
            </a:r>
            <a:r>
              <a:rPr lang="en-US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6" name="Picture 6" descr="A close up of food&#10;&#10;Description generated with high confidence">
            <a:extLst>
              <a:ext uri="{FF2B5EF4-FFF2-40B4-BE49-F238E27FC236}">
                <a16:creationId xmlns:a16="http://schemas.microsoft.com/office/drawing/2014/main" id="{E6E508CA-111D-4F37-9554-B3FCBB2EF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650" y="2013010"/>
            <a:ext cx="4209870" cy="460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54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53453D2-957C-4179-B95F-743E1EE2D05B}"/>
</file>

<file path=customXml/itemProps2.xml><?xml version="1.0" encoding="utf-8"?>
<ds:datastoreItem xmlns:ds="http://schemas.openxmlformats.org/officeDocument/2006/customXml" ds:itemID="{38611576-A6D2-4EA8-B206-093785C409D2}"/>
</file>

<file path=customXml/itemProps3.xml><?xml version="1.0" encoding="utf-8"?>
<ds:datastoreItem xmlns:ds="http://schemas.openxmlformats.org/officeDocument/2006/customXml" ds:itemID="{16D55FF6-3693-4EE1-AC4D-08FC38FA60C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251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Corbel</vt:lpstr>
      <vt:lpstr>Wingdings</vt:lpstr>
      <vt:lpstr>Banded</vt:lpstr>
      <vt:lpstr>Ishrana</vt:lpstr>
      <vt:lpstr>Šta je to hrana?</vt:lpstr>
      <vt:lpstr>Šećeri - ugljeni hidrati</vt:lpstr>
      <vt:lpstr>Masti - lipidi</vt:lpstr>
      <vt:lpstr>Bjelančevine - proteini</vt:lpstr>
      <vt:lpstr>vitamini</vt:lpstr>
      <vt:lpstr>minerali</vt:lpstr>
      <vt:lpstr>Pravilna ishrana</vt:lpstr>
      <vt:lpstr>Domaći rad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os21majpg</dc:creator>
  <cp:lastModifiedBy>Aleksandar Katnic</cp:lastModifiedBy>
  <cp:revision>389</cp:revision>
  <dcterms:created xsi:type="dcterms:W3CDTF">2013-07-15T20:26:40Z</dcterms:created>
  <dcterms:modified xsi:type="dcterms:W3CDTF">2020-04-14T17:51:11Z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