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59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5B580-6F73-4E09-A083-31EE7A4577CA}" v="6778" dt="2020-04-13T22:01:37.1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9" d="100"/>
          <a:sy n="89" d="100"/>
        </p:scale>
        <p:origin x="-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65EFB5D-32DD-48BD-9A89-76752CEDDE3A}"/>
    <pc:docChg chg="addSld modSld">
      <pc:chgData name="" userId="" providerId="" clId="Web-{965EFB5D-32DD-48BD-9A89-76752CEDDE3A}" dt="2020-04-13T22:01:37.108" v="3745" actId="20577"/>
      <pc:docMkLst>
        <pc:docMk/>
      </pc:docMkLst>
      <pc:sldChg chg="addSp modSp">
        <pc:chgData name="" userId="" providerId="" clId="Web-{965EFB5D-32DD-48BD-9A89-76752CEDDE3A}" dt="2020-04-13T21:40:38.737" v="2699" actId="20577"/>
        <pc:sldMkLst>
          <pc:docMk/>
          <pc:sldMk cId="2251422697" sldId="258"/>
        </pc:sldMkLst>
        <pc:spChg chg="mod">
          <ac:chgData name="" userId="" providerId="" clId="Web-{965EFB5D-32DD-48BD-9A89-76752CEDDE3A}" dt="2020-04-13T21:33:34.874" v="1961" actId="20577"/>
          <ac:spMkLst>
            <pc:docMk/>
            <pc:sldMk cId="2251422697" sldId="258"/>
            <ac:spMk id="2" creationId="{EA72158F-F98F-45D0-8FD9-3860953B30E5}"/>
          </ac:spMkLst>
        </pc:spChg>
        <pc:spChg chg="mod">
          <ac:chgData name="" userId="" providerId="" clId="Web-{965EFB5D-32DD-48BD-9A89-76752CEDDE3A}" dt="2020-04-13T21:40:38.737" v="2699" actId="20577"/>
          <ac:spMkLst>
            <pc:docMk/>
            <pc:sldMk cId="2251422697" sldId="258"/>
            <ac:spMk id="3" creationId="{64410D1B-C44B-4B83-98B1-FCCD4E0A8CE1}"/>
          </ac:spMkLst>
        </pc:spChg>
        <pc:picChg chg="add mod">
          <ac:chgData name="" userId="" providerId="" clId="Web-{965EFB5D-32DD-48BD-9A89-76752CEDDE3A}" dt="2020-04-13T21:35:52.547" v="2133" actId="14100"/>
          <ac:picMkLst>
            <pc:docMk/>
            <pc:sldMk cId="2251422697" sldId="258"/>
            <ac:picMk id="4" creationId="{7D6D6418-B660-4155-8B71-B4C6BE01FD0B}"/>
          </ac:picMkLst>
        </pc:picChg>
      </pc:sldChg>
      <pc:sldChg chg="addSp modSp">
        <pc:chgData name="" userId="" providerId="" clId="Web-{965EFB5D-32DD-48BD-9A89-76752CEDDE3A}" dt="2020-04-13T21:40:26.190" v="2689" actId="20577"/>
        <pc:sldMkLst>
          <pc:docMk/>
          <pc:sldMk cId="4021027419" sldId="259"/>
        </pc:sldMkLst>
        <pc:spChg chg="mod">
          <ac:chgData name="" userId="" providerId="" clId="Web-{965EFB5D-32DD-48BD-9A89-76752CEDDE3A}" dt="2020-04-13T21:36:54.251" v="2265" actId="20577"/>
          <ac:spMkLst>
            <pc:docMk/>
            <pc:sldMk cId="4021027419" sldId="259"/>
            <ac:spMk id="2" creationId="{354F4356-8249-47F2-ABB6-A99451475E5D}"/>
          </ac:spMkLst>
        </pc:spChg>
        <pc:spChg chg="mod">
          <ac:chgData name="" userId="" providerId="" clId="Web-{965EFB5D-32DD-48BD-9A89-76752CEDDE3A}" dt="2020-04-13T21:40:26.190" v="2689" actId="20577"/>
          <ac:spMkLst>
            <pc:docMk/>
            <pc:sldMk cId="4021027419" sldId="259"/>
            <ac:spMk id="3" creationId="{AF40AE7F-9B48-437A-8A09-22C0DCDA59AE}"/>
          </ac:spMkLst>
        </pc:spChg>
        <pc:picChg chg="add mod">
          <ac:chgData name="" userId="" providerId="" clId="Web-{965EFB5D-32DD-48BD-9A89-76752CEDDE3A}" dt="2020-04-13T21:40:22.987" v="2688" actId="14100"/>
          <ac:picMkLst>
            <pc:docMk/>
            <pc:sldMk cId="4021027419" sldId="259"/>
            <ac:picMk id="4" creationId="{AF089E47-426F-4E64-B784-E0FB2D6DDF21}"/>
          </ac:picMkLst>
        </pc:picChg>
      </pc:sldChg>
      <pc:sldChg chg="addSp delSp modSp">
        <pc:chgData name="" userId="" providerId="" clId="Web-{965EFB5D-32DD-48BD-9A89-76752CEDDE3A}" dt="2020-04-13T21:18:17.006" v="10" actId="1076"/>
        <pc:sldMkLst>
          <pc:docMk/>
          <pc:sldMk cId="2778898473" sldId="263"/>
        </pc:sldMkLst>
        <pc:picChg chg="del">
          <ac:chgData name="" userId="" providerId="" clId="Web-{965EFB5D-32DD-48BD-9A89-76752CEDDE3A}" dt="2020-04-13T21:14:11.973" v="0"/>
          <ac:picMkLst>
            <pc:docMk/>
            <pc:sldMk cId="2778898473" sldId="263"/>
            <ac:picMk id="7" creationId="{4DF1D86D-7AFE-41DB-AD05-DFA07814D147}"/>
          </ac:picMkLst>
        </pc:picChg>
        <pc:picChg chg="add mod">
          <ac:chgData name="" userId="" providerId="" clId="Web-{965EFB5D-32DD-48BD-9A89-76752CEDDE3A}" dt="2020-04-13T21:18:17.006" v="10" actId="1076"/>
          <ac:picMkLst>
            <pc:docMk/>
            <pc:sldMk cId="2778898473" sldId="263"/>
            <ac:picMk id="9" creationId="{FAD027C9-8572-44C7-BD19-A4F1FBB54507}"/>
          </ac:picMkLst>
        </pc:picChg>
      </pc:sldChg>
      <pc:sldChg chg="addSp delSp modSp">
        <pc:chgData name="" userId="" providerId="" clId="Web-{965EFB5D-32DD-48BD-9A89-76752CEDDE3A}" dt="2020-04-13T21:26:37.480" v="1171" actId="1076"/>
        <pc:sldMkLst>
          <pc:docMk/>
          <pc:sldMk cId="2638371454" sldId="264"/>
        </pc:sldMkLst>
        <pc:spChg chg="mod">
          <ac:chgData name="" userId="" providerId="" clId="Web-{965EFB5D-32DD-48BD-9A89-76752CEDDE3A}" dt="2020-04-13T21:18:28.116" v="25" actId="20577"/>
          <ac:spMkLst>
            <pc:docMk/>
            <pc:sldMk cId="2638371454" sldId="264"/>
            <ac:spMk id="2" creationId="{F3BFBC5A-C12B-44D0-8849-FBE36C945862}"/>
          </ac:spMkLst>
        </pc:spChg>
        <pc:spChg chg="del">
          <ac:chgData name="" userId="" providerId="" clId="Web-{965EFB5D-32DD-48BD-9A89-76752CEDDE3A}" dt="2020-04-13T21:15:29.333" v="1"/>
          <ac:spMkLst>
            <pc:docMk/>
            <pc:sldMk cId="2638371454" sldId="264"/>
            <ac:spMk id="3" creationId="{21D6B95F-585B-41A2-BC09-8E717FE13DFF}"/>
          </ac:spMkLst>
        </pc:spChg>
        <pc:spChg chg="add del mod">
          <ac:chgData name="" userId="" providerId="" clId="Web-{965EFB5D-32DD-48BD-9A89-76752CEDDE3A}" dt="2020-04-13T21:16:11.989" v="4"/>
          <ac:spMkLst>
            <pc:docMk/>
            <pc:sldMk cId="2638371454" sldId="264"/>
            <ac:spMk id="7" creationId="{5EFE07A7-93D7-495A-8727-5BC0B3A14BD0}"/>
          </ac:spMkLst>
        </pc:spChg>
        <pc:spChg chg="add mod">
          <ac:chgData name="" userId="" providerId="" clId="Web-{965EFB5D-32DD-48BD-9A89-76752CEDDE3A}" dt="2020-04-13T21:26:26.464" v="1168" actId="20577"/>
          <ac:spMkLst>
            <pc:docMk/>
            <pc:sldMk cId="2638371454" sldId="264"/>
            <ac:spMk id="11" creationId="{2367F151-B302-41EE-9F19-60B06A0101A5}"/>
          </ac:spMkLst>
        </pc:spChg>
        <pc:picChg chg="add del mod ord">
          <ac:chgData name="" userId="" providerId="" clId="Web-{965EFB5D-32DD-48BD-9A89-76752CEDDE3A}" dt="2020-04-13T21:15:36.598" v="3"/>
          <ac:picMkLst>
            <pc:docMk/>
            <pc:sldMk cId="2638371454" sldId="264"/>
            <ac:picMk id="4" creationId="{C5EFCA70-7698-44F3-959E-FD9FCD69EA53}"/>
          </ac:picMkLst>
        </pc:picChg>
        <pc:picChg chg="add del mod ord">
          <ac:chgData name="" userId="" providerId="" clId="Web-{965EFB5D-32DD-48BD-9A89-76752CEDDE3A}" dt="2020-04-13T21:16:34.083" v="8"/>
          <ac:picMkLst>
            <pc:docMk/>
            <pc:sldMk cId="2638371454" sldId="264"/>
            <ac:picMk id="8" creationId="{E14F1CFB-67D5-4E00-A79B-692463018E28}"/>
          </ac:picMkLst>
        </pc:picChg>
        <pc:picChg chg="add mod">
          <ac:chgData name="" userId="" providerId="" clId="Web-{965EFB5D-32DD-48BD-9A89-76752CEDDE3A}" dt="2020-04-13T21:26:37.480" v="1171" actId="1076"/>
          <ac:picMkLst>
            <pc:docMk/>
            <pc:sldMk cId="2638371454" sldId="264"/>
            <ac:picMk id="12" creationId="{AB8972D5-EE21-4776-A514-2A923D0D3418}"/>
          </ac:picMkLst>
        </pc:picChg>
      </pc:sldChg>
      <pc:sldChg chg="addSp modSp">
        <pc:chgData name="" userId="" providerId="" clId="Web-{965EFB5D-32DD-48BD-9A89-76752CEDDE3A}" dt="2020-04-13T21:40:32.520" v="2693" actId="20577"/>
        <pc:sldMkLst>
          <pc:docMk/>
          <pc:sldMk cId="855969018" sldId="265"/>
        </pc:sldMkLst>
        <pc:spChg chg="mod">
          <ac:chgData name="" userId="" providerId="" clId="Web-{965EFB5D-32DD-48BD-9A89-76752CEDDE3A}" dt="2020-04-13T21:26:57.027" v="1180" actId="20577"/>
          <ac:spMkLst>
            <pc:docMk/>
            <pc:sldMk cId="855969018" sldId="265"/>
            <ac:spMk id="2" creationId="{06C8DB4F-9FBF-461D-9572-A30166C55739}"/>
          </ac:spMkLst>
        </pc:spChg>
        <pc:spChg chg="mod">
          <ac:chgData name="" userId="" providerId="" clId="Web-{965EFB5D-32DD-48BD-9A89-76752CEDDE3A}" dt="2020-04-13T21:40:32.520" v="2693" actId="20577"/>
          <ac:spMkLst>
            <pc:docMk/>
            <pc:sldMk cId="855969018" sldId="265"/>
            <ac:spMk id="3" creationId="{F302C194-3750-4550-920E-F60F8A46BB9B}"/>
          </ac:spMkLst>
        </pc:spChg>
        <pc:picChg chg="add mod">
          <ac:chgData name="" userId="" providerId="" clId="Web-{965EFB5D-32DD-48BD-9A89-76752CEDDE3A}" dt="2020-04-13T21:33:26.952" v="1952" actId="1076"/>
          <ac:picMkLst>
            <pc:docMk/>
            <pc:sldMk cId="855969018" sldId="265"/>
            <ac:picMk id="4" creationId="{E9055CB3-4F1A-49B3-8903-0F7C3A52266C}"/>
          </ac:picMkLst>
        </pc:picChg>
      </pc:sldChg>
      <pc:sldChg chg="modSp new">
        <pc:chgData name="" userId="" providerId="" clId="Web-{965EFB5D-32DD-48BD-9A89-76752CEDDE3A}" dt="2020-04-13T21:44:24.583" v="3029" actId="20577"/>
        <pc:sldMkLst>
          <pc:docMk/>
          <pc:sldMk cId="4266591844" sldId="266"/>
        </pc:sldMkLst>
        <pc:spChg chg="mod">
          <ac:chgData name="" userId="" providerId="" clId="Web-{965EFB5D-32DD-48BD-9A89-76752CEDDE3A}" dt="2020-04-13T21:40:55.634" v="2710" actId="20577"/>
          <ac:spMkLst>
            <pc:docMk/>
            <pc:sldMk cId="4266591844" sldId="266"/>
            <ac:spMk id="2" creationId="{BC168DB5-F283-4797-B484-7B0997D42983}"/>
          </ac:spMkLst>
        </pc:spChg>
        <pc:spChg chg="mod">
          <ac:chgData name="" userId="" providerId="" clId="Web-{965EFB5D-32DD-48BD-9A89-76752CEDDE3A}" dt="2020-04-13T21:44:24.583" v="3029" actId="20577"/>
          <ac:spMkLst>
            <pc:docMk/>
            <pc:sldMk cId="4266591844" sldId="266"/>
            <ac:spMk id="3" creationId="{68FE3149-6CA4-4FCA-BF43-BB84486F9EE7}"/>
          </ac:spMkLst>
        </pc:spChg>
      </pc:sldChg>
      <pc:sldChg chg="addSp modSp new">
        <pc:chgData name="" userId="" providerId="" clId="Web-{965EFB5D-32DD-48BD-9A89-76752CEDDE3A}" dt="2020-04-13T21:55:47.246" v="3256" actId="14100"/>
        <pc:sldMkLst>
          <pc:docMk/>
          <pc:sldMk cId="224112270" sldId="267"/>
        </pc:sldMkLst>
        <pc:spChg chg="mod">
          <ac:chgData name="" userId="" providerId="" clId="Web-{965EFB5D-32DD-48BD-9A89-76752CEDDE3A}" dt="2020-04-13T21:44:50.193" v="3043" actId="20577"/>
          <ac:spMkLst>
            <pc:docMk/>
            <pc:sldMk cId="224112270" sldId="267"/>
            <ac:spMk id="2" creationId="{47579349-EF0A-4012-81E9-89A67E49805F}"/>
          </ac:spMkLst>
        </pc:spChg>
        <pc:spChg chg="mod">
          <ac:chgData name="" userId="" providerId="" clId="Web-{965EFB5D-32DD-48BD-9A89-76752CEDDE3A}" dt="2020-04-13T21:47:52.007" v="3240" actId="14100"/>
          <ac:spMkLst>
            <pc:docMk/>
            <pc:sldMk cId="224112270" sldId="267"/>
            <ac:spMk id="3" creationId="{F3A399DC-A47F-43AA-9953-9F966114C5E3}"/>
          </ac:spMkLst>
        </pc:spChg>
        <pc:picChg chg="add mod">
          <ac:chgData name="" userId="" providerId="" clId="Web-{965EFB5D-32DD-48BD-9A89-76752CEDDE3A}" dt="2020-04-13T21:47:56.132" v="3241" actId="1076"/>
          <ac:picMkLst>
            <pc:docMk/>
            <pc:sldMk cId="224112270" sldId="267"/>
            <ac:picMk id="4" creationId="{AB97167C-66A2-4D2B-8228-E4B0D50712CE}"/>
          </ac:picMkLst>
        </pc:picChg>
        <pc:picChg chg="add mod">
          <ac:chgData name="" userId="" providerId="" clId="Web-{965EFB5D-32DD-48BD-9A89-76752CEDDE3A}" dt="2020-04-13T21:49:28.820" v="3245" actId="14100"/>
          <ac:picMkLst>
            <pc:docMk/>
            <pc:sldMk cId="224112270" sldId="267"/>
            <ac:picMk id="6" creationId="{EB44540C-4486-4914-90E2-E4D9206754DE}"/>
          </ac:picMkLst>
        </pc:picChg>
        <pc:picChg chg="add mod">
          <ac:chgData name="" userId="" providerId="" clId="Web-{965EFB5D-32DD-48BD-9A89-76752CEDDE3A}" dt="2020-04-13T21:54:03.135" v="3250" actId="14100"/>
          <ac:picMkLst>
            <pc:docMk/>
            <pc:sldMk cId="224112270" sldId="267"/>
            <ac:picMk id="8" creationId="{E899F2DE-A31A-4B9A-A223-1BD4410BA49C}"/>
          </ac:picMkLst>
        </pc:picChg>
        <pc:picChg chg="add mod">
          <ac:chgData name="" userId="" providerId="" clId="Web-{965EFB5D-32DD-48BD-9A89-76752CEDDE3A}" dt="2020-04-13T21:54:30.136" v="3252" actId="1076"/>
          <ac:picMkLst>
            <pc:docMk/>
            <pc:sldMk cId="224112270" sldId="267"/>
            <ac:picMk id="10" creationId="{6FA197E7-D854-4454-A215-DB4F1C5485A6}"/>
          </ac:picMkLst>
        </pc:picChg>
        <pc:picChg chg="add mod">
          <ac:chgData name="" userId="" providerId="" clId="Web-{965EFB5D-32DD-48BD-9A89-76752CEDDE3A}" dt="2020-04-13T21:55:47.246" v="3256" actId="14100"/>
          <ac:picMkLst>
            <pc:docMk/>
            <pc:sldMk cId="224112270" sldId="267"/>
            <ac:picMk id="12" creationId="{B7CA410D-3173-4E8C-916B-3E6A653E9DEC}"/>
          </ac:picMkLst>
        </pc:picChg>
      </pc:sldChg>
      <pc:sldChg chg="modSp new">
        <pc:chgData name="" userId="" providerId="" clId="Web-{965EFB5D-32DD-48BD-9A89-76752CEDDE3A}" dt="2020-04-13T22:01:37.108" v="3744" actId="20577"/>
        <pc:sldMkLst>
          <pc:docMk/>
          <pc:sldMk cId="3107041907" sldId="268"/>
        </pc:sldMkLst>
        <pc:spChg chg="mod">
          <ac:chgData name="" userId="" providerId="" clId="Web-{965EFB5D-32DD-48BD-9A89-76752CEDDE3A}" dt="2020-04-13T22:00:08.670" v="3729" actId="20577"/>
          <ac:spMkLst>
            <pc:docMk/>
            <pc:sldMk cId="3107041907" sldId="268"/>
            <ac:spMk id="2" creationId="{8C1419EA-D832-40AD-962F-0A358E081165}"/>
          </ac:spMkLst>
        </pc:spChg>
        <pc:spChg chg="mod">
          <ac:chgData name="" userId="" providerId="" clId="Web-{965EFB5D-32DD-48BD-9A89-76752CEDDE3A}" dt="2020-04-13T22:01:37.108" v="3744" actId="20577"/>
          <ac:spMkLst>
            <pc:docMk/>
            <pc:sldMk cId="3107041907" sldId="268"/>
            <ac:spMk id="3" creationId="{D280E08C-E0AD-43D5-8AD1-B93D8BB81409}"/>
          </ac:spMkLst>
        </pc:spChg>
      </pc:sldChg>
    </pc:docChg>
  </pc:docChgLst>
  <pc:docChgLst>
    <pc:chgData clId="Web-{8AD5B580-6F73-4E09-A083-31EE7A4577CA}"/>
    <pc:docChg chg="addSld modSld addMainMaster delMainMaster">
      <pc:chgData name="" userId="" providerId="" clId="Web-{8AD5B580-6F73-4E09-A083-31EE7A4577CA}" dt="2020-04-13T20:52:50.305" v="2963"/>
      <pc:docMkLst>
        <pc:docMk/>
      </pc:docMkLst>
      <pc:sldChg chg="modSp mod modClrScheme chgLayout">
        <pc:chgData name="" userId="" providerId="" clId="Web-{8AD5B580-6F73-4E09-A083-31EE7A4577CA}" dt="2020-04-13T19:42:23.266" v="36" actId="20577"/>
        <pc:sldMkLst>
          <pc:docMk/>
          <pc:sldMk cId="109857222" sldId="256"/>
        </pc:sldMkLst>
        <pc:spChg chg="mod ord">
          <ac:chgData name="" userId="" providerId="" clId="Web-{8AD5B580-6F73-4E09-A083-31EE7A4577CA}" dt="2020-04-13T19:42:12.125" v="19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" userId="" providerId="" clId="Web-{8AD5B580-6F73-4E09-A083-31EE7A4577CA}" dt="2020-04-13T19:42:23.266" v="36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modSp new mod modClrScheme chgLayout">
        <pc:chgData name="" userId="" providerId="" clId="Web-{8AD5B580-6F73-4E09-A083-31EE7A4577CA}" dt="2020-04-13T19:55:01.398" v="512" actId="14100"/>
        <pc:sldMkLst>
          <pc:docMk/>
          <pc:sldMk cId="2335756030" sldId="257"/>
        </pc:sldMkLst>
        <pc:spChg chg="mod ord">
          <ac:chgData name="" userId="" providerId="" clId="Web-{8AD5B580-6F73-4E09-A083-31EE7A4577CA}" dt="2020-04-13T19:46:41.784" v="57" actId="20577"/>
          <ac:spMkLst>
            <pc:docMk/>
            <pc:sldMk cId="2335756030" sldId="257"/>
            <ac:spMk id="2" creationId="{DA154CFF-D56F-4DE3-8E15-6E15587902DB}"/>
          </ac:spMkLst>
        </pc:spChg>
        <pc:spChg chg="mod ord">
          <ac:chgData name="" userId="" providerId="" clId="Web-{8AD5B580-6F73-4E09-A083-31EE7A4577CA}" dt="2020-04-13T19:52:43.615" v="505" actId="20577"/>
          <ac:spMkLst>
            <pc:docMk/>
            <pc:sldMk cId="2335756030" sldId="257"/>
            <ac:spMk id="3" creationId="{6E443ECE-07D7-4208-A1BE-28469A8CD272}"/>
          </ac:spMkLst>
        </pc:spChg>
        <pc:picChg chg="add mod">
          <ac:chgData name="" userId="" providerId="" clId="Web-{8AD5B580-6F73-4E09-A083-31EE7A4577CA}" dt="2020-04-13T19:55:01.398" v="512" actId="14100"/>
          <ac:picMkLst>
            <pc:docMk/>
            <pc:sldMk cId="2335756030" sldId="257"/>
            <ac:picMk id="4" creationId="{4A6FF0B5-83A8-4664-A088-0F2B5067470C}"/>
          </ac:picMkLst>
        </pc:picChg>
      </pc:sldChg>
      <pc:sldChg chg="new">
        <pc:chgData name="" userId="" providerId="" clId="Web-{8AD5B580-6F73-4E09-A083-31EE7A4577CA}" dt="2020-04-13T19:42:27.812" v="40"/>
        <pc:sldMkLst>
          <pc:docMk/>
          <pc:sldMk cId="2251422697" sldId="258"/>
        </pc:sldMkLst>
      </pc:sldChg>
      <pc:sldChg chg="new">
        <pc:chgData name="" userId="" providerId="" clId="Web-{8AD5B580-6F73-4E09-A083-31EE7A4577CA}" dt="2020-04-13T19:42:31.594" v="41"/>
        <pc:sldMkLst>
          <pc:docMk/>
          <pc:sldMk cId="4021027419" sldId="259"/>
        </pc:sldMkLst>
      </pc:sldChg>
      <pc:sldChg chg="modSp new">
        <pc:chgData name="" userId="" providerId="" clId="Web-{8AD5B580-6F73-4E09-A083-31EE7A4577CA}" dt="2020-04-13T20:04:12.200" v="1307" actId="20577"/>
        <pc:sldMkLst>
          <pc:docMk/>
          <pc:sldMk cId="4110348238" sldId="260"/>
        </pc:sldMkLst>
        <pc:spChg chg="mod">
          <ac:chgData name="" userId="" providerId="" clId="Web-{8AD5B580-6F73-4E09-A083-31EE7A4577CA}" dt="2020-04-13T19:55:46.586" v="515" actId="20577"/>
          <ac:spMkLst>
            <pc:docMk/>
            <pc:sldMk cId="4110348238" sldId="260"/>
            <ac:spMk id="2" creationId="{3EBACAF5-C93D-4665-AC80-F8B12B9A277E}"/>
          </ac:spMkLst>
        </pc:spChg>
        <pc:spChg chg="mod">
          <ac:chgData name="" userId="" providerId="" clId="Web-{8AD5B580-6F73-4E09-A083-31EE7A4577CA}" dt="2020-04-13T20:04:12.200" v="1307" actId="20577"/>
          <ac:spMkLst>
            <pc:docMk/>
            <pc:sldMk cId="4110348238" sldId="260"/>
            <ac:spMk id="3" creationId="{77F52378-0FC0-4B93-A69C-E89292D9DF43}"/>
          </ac:spMkLst>
        </pc:spChg>
      </pc:sldChg>
      <pc:sldChg chg="addSp modSp new">
        <pc:chgData name="" userId="" providerId="" clId="Web-{8AD5B580-6F73-4E09-A083-31EE7A4577CA}" dt="2020-04-13T20:21:31.662" v="1854" actId="1076"/>
        <pc:sldMkLst>
          <pc:docMk/>
          <pc:sldMk cId="1785524328" sldId="261"/>
        </pc:sldMkLst>
        <pc:spChg chg="mod">
          <ac:chgData name="" userId="" providerId="" clId="Web-{8AD5B580-6F73-4E09-A083-31EE7A4577CA}" dt="2020-04-13T20:04:51.997" v="1314" actId="20577"/>
          <ac:spMkLst>
            <pc:docMk/>
            <pc:sldMk cId="1785524328" sldId="261"/>
            <ac:spMk id="2" creationId="{83A04553-6B0B-4C4F-9B41-D1136549E7C1}"/>
          </ac:spMkLst>
        </pc:spChg>
        <pc:spChg chg="mod">
          <ac:chgData name="" userId="" providerId="" clId="Web-{8AD5B580-6F73-4E09-A083-31EE7A4577CA}" dt="2020-04-13T20:14:26.363" v="1843" actId="14100"/>
          <ac:spMkLst>
            <pc:docMk/>
            <pc:sldMk cId="1785524328" sldId="261"/>
            <ac:spMk id="3" creationId="{7846ACEA-F647-446F-AD14-ED35FEFFC9B2}"/>
          </ac:spMkLst>
        </pc:spChg>
        <pc:picChg chg="add mod">
          <ac:chgData name="" userId="" providerId="" clId="Web-{8AD5B580-6F73-4E09-A083-31EE7A4577CA}" dt="2020-04-13T20:21:29.022" v="1853" actId="1076"/>
          <ac:picMkLst>
            <pc:docMk/>
            <pc:sldMk cId="1785524328" sldId="261"/>
            <ac:picMk id="4" creationId="{49DA94DA-D7DD-48A7-8065-502E3B00B8CC}"/>
          </ac:picMkLst>
        </pc:picChg>
        <pc:picChg chg="add mod">
          <ac:chgData name="" userId="" providerId="" clId="Web-{8AD5B580-6F73-4E09-A083-31EE7A4577CA}" dt="2020-04-13T20:21:31.662" v="1854" actId="1076"/>
          <ac:picMkLst>
            <pc:docMk/>
            <pc:sldMk cId="1785524328" sldId="261"/>
            <ac:picMk id="6" creationId="{CE3C583F-6B64-4D26-941B-9C901D5DE47A}"/>
          </ac:picMkLst>
        </pc:picChg>
      </pc:sldChg>
      <pc:sldChg chg="addSp delSp modSp new">
        <pc:chgData name="" userId="" providerId="" clId="Web-{8AD5B580-6F73-4E09-A083-31EE7A4577CA}" dt="2020-04-13T20:34:18.372" v="2121" actId="14100"/>
        <pc:sldMkLst>
          <pc:docMk/>
          <pc:sldMk cId="2990980869" sldId="262"/>
        </pc:sldMkLst>
        <pc:spChg chg="mod">
          <ac:chgData name="" userId="" providerId="" clId="Web-{8AD5B580-6F73-4E09-A083-31EE7A4577CA}" dt="2020-04-13T20:24:58.148" v="1864" actId="20577"/>
          <ac:spMkLst>
            <pc:docMk/>
            <pc:sldMk cId="2990980869" sldId="262"/>
            <ac:spMk id="2" creationId="{D13C8D82-492B-4608-879E-84300B36EB16}"/>
          </ac:spMkLst>
        </pc:spChg>
        <pc:spChg chg="mod">
          <ac:chgData name="" userId="" providerId="" clId="Web-{8AD5B580-6F73-4E09-A083-31EE7A4577CA}" dt="2020-04-13T20:29:03.651" v="2074" actId="14100"/>
          <ac:spMkLst>
            <pc:docMk/>
            <pc:sldMk cId="2990980869" sldId="262"/>
            <ac:spMk id="3" creationId="{5C3FFF45-E595-4FDC-BA30-C5635D30CB65}"/>
          </ac:spMkLst>
        </pc:spChg>
        <pc:spChg chg="add mod">
          <ac:chgData name="" userId="" providerId="" clId="Web-{8AD5B580-6F73-4E09-A083-31EE7A4577CA}" dt="2020-04-13T20:34:18.372" v="2121" actId="14100"/>
          <ac:spMkLst>
            <pc:docMk/>
            <pc:sldMk cId="2990980869" sldId="262"/>
            <ac:spMk id="5" creationId="{620D54FA-D837-443F-A630-A658C8421A9D}"/>
          </ac:spMkLst>
        </pc:spChg>
        <pc:spChg chg="add mod">
          <ac:chgData name="" userId="" providerId="" clId="Web-{8AD5B580-6F73-4E09-A083-31EE7A4577CA}" dt="2020-04-13T20:28:56.744" v="2073" actId="1076"/>
          <ac:spMkLst>
            <pc:docMk/>
            <pc:sldMk cId="2990980869" sldId="262"/>
            <ac:spMk id="7" creationId="{B263109F-528F-48DF-B8DC-F857A8A72F6D}"/>
          </ac:spMkLst>
        </pc:spChg>
        <pc:picChg chg="add del mod">
          <ac:chgData name="" userId="" providerId="" clId="Web-{8AD5B580-6F73-4E09-A083-31EE7A4577CA}" dt="2020-04-13T20:31:50.465" v="2082"/>
          <ac:picMkLst>
            <pc:docMk/>
            <pc:sldMk cId="2990980869" sldId="262"/>
            <ac:picMk id="8" creationId="{016A6F14-60A0-477E-9A09-471406CB3116}"/>
          </ac:picMkLst>
        </pc:picChg>
        <pc:picChg chg="add del mod">
          <ac:chgData name="" userId="" providerId="" clId="Web-{8AD5B580-6F73-4E09-A083-31EE7A4577CA}" dt="2020-04-13T20:31:53.090" v="2083"/>
          <ac:picMkLst>
            <pc:docMk/>
            <pc:sldMk cId="2990980869" sldId="262"/>
            <ac:picMk id="10" creationId="{DCE4099E-FF39-4D9C-8648-9BBA73BC983B}"/>
          </ac:picMkLst>
        </pc:picChg>
        <pc:picChg chg="add mod">
          <ac:chgData name="" userId="" providerId="" clId="Web-{8AD5B580-6F73-4E09-A083-31EE7A4577CA}" dt="2020-04-13T20:33:39.997" v="2091" actId="14100"/>
          <ac:picMkLst>
            <pc:docMk/>
            <pc:sldMk cId="2990980869" sldId="262"/>
            <ac:picMk id="12" creationId="{0917216E-A165-47B2-839D-89A06A81424C}"/>
          </ac:picMkLst>
        </pc:picChg>
        <pc:picChg chg="add mod">
          <ac:chgData name="" userId="" providerId="" clId="Web-{8AD5B580-6F73-4E09-A083-31EE7A4577CA}" dt="2020-04-13T20:33:31.091" v="2089" actId="14100"/>
          <ac:picMkLst>
            <pc:docMk/>
            <pc:sldMk cId="2990980869" sldId="262"/>
            <ac:picMk id="14" creationId="{1A2B260B-746D-4517-869F-EF5AFC0008CF}"/>
          </ac:picMkLst>
        </pc:picChg>
      </pc:sldChg>
      <pc:sldChg chg="addSp modSp new">
        <pc:chgData name="" userId="" providerId="" clId="Web-{8AD5B580-6F73-4E09-A083-31EE7A4577CA}" dt="2020-04-13T20:52:50.305" v="2963"/>
        <pc:sldMkLst>
          <pc:docMk/>
          <pc:sldMk cId="2778898473" sldId="263"/>
        </pc:sldMkLst>
        <pc:spChg chg="mod">
          <ac:chgData name="" userId="" providerId="" clId="Web-{8AD5B580-6F73-4E09-A083-31EE7A4577CA}" dt="2020-04-13T20:37:11.624" v="2129" actId="20577"/>
          <ac:spMkLst>
            <pc:docMk/>
            <pc:sldMk cId="2778898473" sldId="263"/>
            <ac:spMk id="2" creationId="{8E2F227B-4201-4A38-8508-E328ECE63E28}"/>
          </ac:spMkLst>
        </pc:spChg>
        <pc:spChg chg="mod">
          <ac:chgData name="" userId="" providerId="" clId="Web-{8AD5B580-6F73-4E09-A083-31EE7A4577CA}" dt="2020-04-13T20:50:56.850" v="2961" actId="14100"/>
          <ac:spMkLst>
            <pc:docMk/>
            <pc:sldMk cId="2778898473" sldId="263"/>
            <ac:spMk id="3" creationId="{92AFE161-5D5B-4E0B-807A-82F5B0BCCADA}"/>
          </ac:spMkLst>
        </pc:spChg>
        <pc:spChg chg="add">
          <ac:chgData name="" userId="" providerId="" clId="Web-{8AD5B580-6F73-4E09-A083-31EE7A4577CA}" dt="2020-04-13T20:48:53.381" v="2942"/>
          <ac:spMkLst>
            <pc:docMk/>
            <pc:sldMk cId="2778898473" sldId="263"/>
            <ac:spMk id="4" creationId="{0AFB5F4E-9D5B-4EBD-A1B8-ED46E626D54A}"/>
          </ac:spMkLst>
        </pc:spChg>
        <pc:spChg chg="add mod">
          <ac:chgData name="" userId="" providerId="" clId="Web-{8AD5B580-6F73-4E09-A083-31EE7A4577CA}" dt="2020-04-13T20:51:04.007" v="2962" actId="14100"/>
          <ac:spMkLst>
            <pc:docMk/>
            <pc:sldMk cId="2778898473" sldId="263"/>
            <ac:spMk id="6" creationId="{99603E60-E0E4-4711-8C52-D0688B09F606}"/>
          </ac:spMkLst>
        </pc:spChg>
        <pc:picChg chg="add mod">
          <ac:chgData name="" userId="" providerId="" clId="Web-{8AD5B580-6F73-4E09-A083-31EE7A4577CA}" dt="2020-04-13T20:52:50.305" v="2963"/>
          <ac:picMkLst>
            <pc:docMk/>
            <pc:sldMk cId="2778898473" sldId="263"/>
            <ac:picMk id="7" creationId="{4DF1D86D-7AFE-41DB-AD05-DFA07814D147}"/>
          </ac:picMkLst>
        </pc:picChg>
      </pc:sldChg>
      <pc:sldChg chg="new">
        <pc:chgData name="" userId="" providerId="" clId="Web-{8AD5B580-6F73-4E09-A083-31EE7A4577CA}" dt="2020-04-13T19:42:41.688" v="46"/>
        <pc:sldMkLst>
          <pc:docMk/>
          <pc:sldMk cId="2638371454" sldId="264"/>
        </pc:sldMkLst>
      </pc:sldChg>
      <pc:sldChg chg="new">
        <pc:chgData name="" userId="" providerId="" clId="Web-{8AD5B580-6F73-4E09-A083-31EE7A4577CA}" dt="2020-04-13T19:42:43.125" v="47"/>
        <pc:sldMkLst>
          <pc:docMk/>
          <pc:sldMk cId="855969018" sldId="265"/>
        </pc:sldMkLst>
      </pc:sldChg>
      <pc:sldMasterChg chg="del delSldLayout">
        <pc:chgData name="" userId="" providerId="" clId="Web-{8AD5B580-6F73-4E09-A083-31EE7A4577CA}" dt="2020-04-13T19:41:16.921" v="0"/>
        <pc:sldMasterMkLst>
          <pc:docMk/>
          <pc:sldMasterMk cId="2460954070" sldId="2147483660"/>
        </pc:sldMasterMkLst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" userId="" providerId="" clId="Web-{8AD5B580-6F73-4E09-A083-31EE7A4577CA}" dt="2020-04-13T19:41:16.921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 modSldLayout">
        <pc:chgData name="" userId="" providerId="" clId="Web-{8AD5B580-6F73-4E09-A083-31EE7A4577CA}" dt="2020-04-13T19:41:22.249" v="1"/>
        <pc:sldMasterMkLst>
          <pc:docMk/>
          <pc:sldMasterMk cId="2905641439" sldId="2147483672"/>
        </pc:sldMasterMkLst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1519535507" sldId="2147483673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1943707183" sldId="2147483674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3438344338" sldId="2147483675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2760184893" sldId="2147483676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673036173" sldId="2147483677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3438137031" sldId="2147483678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4190678249" sldId="2147483679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4081853747" sldId="2147483680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3947658634" sldId="2147483681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2823613229" sldId="2147483682"/>
          </pc:sldLayoutMkLst>
        </pc:sldLayoutChg>
        <pc:sldLayoutChg chg="add del mod replId">
          <pc:chgData name="" userId="" providerId="" clId="Web-{8AD5B580-6F73-4E09-A083-31EE7A4577CA}" dt="2020-04-13T19:41:22.249" v="1"/>
          <pc:sldLayoutMkLst>
            <pc:docMk/>
            <pc:sldMasterMk cId="2905641439" sldId="2147483672"/>
            <pc:sldLayoutMk cId="3341670309" sldId="2147483683"/>
          </pc:sldLayoutMkLst>
        </pc:sldLayoutChg>
      </pc:sldMasterChg>
      <pc:sldMasterChg chg="add del addSldLayout delSldLayout modSldLayout">
        <pc:chgData name="" userId="" providerId="" clId="Web-{8AD5B580-6F73-4E09-A083-31EE7A4577CA}" dt="2020-04-13T19:41:27.235" v="2"/>
        <pc:sldMasterMkLst>
          <pc:docMk/>
          <pc:sldMasterMk cId="3181004191" sldId="2147483684"/>
        </pc:sldMasterMkLst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364619966" sldId="2147483685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857440291" sldId="2147483686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504978895" sldId="2147483687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295467480" sldId="2147483688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5112435" sldId="2147483689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3408779619" sldId="2147483690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029573046" sldId="2147483691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940573331" sldId="2147483692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3494067536" sldId="2147483693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1690871326" sldId="2147483694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4066866213" sldId="2147483695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428613639" sldId="2147483696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1802098274" sldId="2147483697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783942909" sldId="2147483698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2127625453" sldId="2147483699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1382848734" sldId="2147483700"/>
          </pc:sldLayoutMkLst>
        </pc:sldLayoutChg>
        <pc:sldLayoutChg chg="add del mod replId">
          <pc:chgData name="" userId="" providerId="" clId="Web-{8AD5B580-6F73-4E09-A083-31EE7A4577CA}" dt="2020-04-13T19:41:27.235" v="2"/>
          <pc:sldLayoutMkLst>
            <pc:docMk/>
            <pc:sldMasterMk cId="3181004191" sldId="2147483684"/>
            <pc:sldLayoutMk cId="3468095881" sldId="2147483701"/>
          </pc:sldLayoutMkLst>
        </pc:sldLayoutChg>
      </pc:sldMasterChg>
      <pc:sldMasterChg chg="add del addSldLayout delSldLayout modSldLayout">
        <pc:chgData name="" userId="" providerId="" clId="Web-{8AD5B580-6F73-4E09-A083-31EE7A4577CA}" dt="2020-04-13T19:41:45.796" v="4"/>
        <pc:sldMasterMkLst>
          <pc:docMk/>
          <pc:sldMasterMk cId="725269845" sldId="2147483702"/>
        </pc:sldMasterMkLst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3449793284" sldId="2147483703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102461954" sldId="2147483704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4198655873" sldId="2147483705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206168176" sldId="2147483706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1777644041" sldId="2147483707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1360738409" sldId="2147483708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1179318" sldId="2147483709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954147488" sldId="2147483710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480083370" sldId="2147483711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730273709" sldId="2147483712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585245356" sldId="2147483713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1078619293" sldId="2147483714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81238313" sldId="2147483715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644689147" sldId="2147483716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666069925" sldId="2147483717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637990285" sldId="2147483718"/>
          </pc:sldLayoutMkLst>
        </pc:sldLayoutChg>
        <pc:sldLayoutChg chg="add del mod replId">
          <pc:chgData name="" userId="" providerId="" clId="Web-{8AD5B580-6F73-4E09-A083-31EE7A4577CA}" dt="2020-04-13T19:41:45.796" v="4"/>
          <pc:sldLayoutMkLst>
            <pc:docMk/>
            <pc:sldMasterMk cId="725269845" sldId="2147483702"/>
            <pc:sldLayoutMk cId="2732828599" sldId="2147483719"/>
          </pc:sldLayoutMkLst>
        </pc:sldLayoutChg>
      </pc:sldMasterChg>
      <pc:sldMasterChg chg="add addSldLayout modSldLayout">
        <pc:chgData name="" userId="" providerId="" clId="Web-{8AD5B580-6F73-4E09-A083-31EE7A4577CA}" dt="2020-04-13T19:41:45.796" v="4"/>
        <pc:sldMasterMkLst>
          <pc:docMk/>
          <pc:sldMasterMk cId="2360870555" sldId="2147483720"/>
        </pc:sldMasterMkLst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208310058" sldId="2147483721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214307587" sldId="2147483722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3362667273" sldId="2147483723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672643741" sldId="2147483724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909812206" sldId="2147483725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4232227015" sldId="2147483726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272831171" sldId="2147483727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968850601" sldId="2147483728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528728451" sldId="2147483729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2097805706" sldId="2147483730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464647400" sldId="2147483731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21525964" sldId="2147483732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3229541746" sldId="2147483733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67954983" sldId="2147483734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145259476" sldId="2147483735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2875338910" sldId="2147483736"/>
          </pc:sldLayoutMkLst>
        </pc:sldLayoutChg>
        <pc:sldLayoutChg chg="add mod replId">
          <pc:chgData name="" userId="" providerId="" clId="Web-{8AD5B580-6F73-4E09-A083-31EE7A4577CA}" dt="2020-04-13T19:41:45.796" v="4"/>
          <pc:sldLayoutMkLst>
            <pc:docMk/>
            <pc:sldMasterMk cId="2360870555" sldId="2147483720"/>
            <pc:sldLayoutMk cId="793821323" sldId="214748373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1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0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67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4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1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22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3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5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2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0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47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25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41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4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9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3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2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705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Sistem za </a:t>
            </a:r>
            <a:r>
              <a:rPr lang="en-US" dirty="0" err="1"/>
              <a:t>varenje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Digestivni</a:t>
            </a:r>
            <a:r>
              <a:rPr lang="en-US" dirty="0"/>
              <a:t> </a:t>
            </a:r>
            <a:r>
              <a:rPr lang="en-US" dirty="0" err="1"/>
              <a:t>sistem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607915" y="120927"/>
            <a:ext cx="11471565" cy="1739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2000" dirty="0" smtClean="0"/>
              <a:t>JASMIN ŠABOTIĆ</a:t>
            </a:r>
          </a:p>
          <a:p>
            <a:pPr algn="ctr"/>
            <a:endParaRPr lang="sr-Latn-RS" sz="2000" dirty="0" smtClean="0"/>
          </a:p>
          <a:p>
            <a:pPr algn="ctr"/>
            <a:r>
              <a:rPr lang="sr-Latn-RS" sz="2000" dirty="0" smtClean="0"/>
              <a:t>JU OŠ "21. MAJ" PODGORICA</a:t>
            </a:r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54CFF-D56F-4DE3-8E15-6E155879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Građa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sistema</a:t>
            </a:r>
            <a:r>
              <a:rPr lang="en-US" b="1" dirty="0">
                <a:solidFill>
                  <a:srgbClr val="FFFF00"/>
                </a:solidFill>
              </a:rPr>
              <a:t> za </a:t>
            </a:r>
            <a:r>
              <a:rPr lang="en-US" b="1" dirty="0" err="1">
                <a:solidFill>
                  <a:srgbClr val="FFFF00"/>
                </a:solidFill>
              </a:rPr>
              <a:t>varenje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43ECE-07D7-4208-A1BE-28469A8C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08" y="1276542"/>
            <a:ext cx="11850763" cy="546068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za </a:t>
            </a:r>
            <a:r>
              <a:rPr lang="en-US" dirty="0" err="1"/>
              <a:t>varenje</a:t>
            </a:r>
            <a:r>
              <a:rPr lang="en-US" dirty="0"/>
              <a:t> je </a:t>
            </a:r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hrnljivih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,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razlaganje</a:t>
            </a:r>
            <a:r>
              <a:rPr lang="en-US" dirty="0"/>
              <a:t>, </a:t>
            </a:r>
            <a:r>
              <a:rPr lang="en-US" dirty="0" err="1"/>
              <a:t>upijanje</a:t>
            </a:r>
            <a:r>
              <a:rPr lang="en-US" dirty="0"/>
              <a:t> </a:t>
            </a:r>
            <a:r>
              <a:rPr lang="en-US" dirty="0" err="1"/>
              <a:t>korisnih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odstranjivanje</a:t>
            </a:r>
            <a:r>
              <a:rPr lang="en-US" dirty="0"/>
              <a:t> </a:t>
            </a:r>
            <a:r>
              <a:rPr lang="en-US" dirty="0" err="1"/>
              <a:t>viška</a:t>
            </a:r>
            <a:r>
              <a:rPr lang="en-US" dirty="0"/>
              <a:t> </a:t>
            </a:r>
            <a:r>
              <a:rPr lang="en-US" dirty="0" err="1"/>
              <a:t>hranljivih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štetnih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Sistem za </a:t>
            </a:r>
            <a:r>
              <a:rPr lang="en-US" dirty="0" err="1"/>
              <a:t>varenje</a:t>
            </a:r>
            <a:r>
              <a:rPr lang="en-US" dirty="0"/>
              <a:t> se </a:t>
            </a:r>
            <a:r>
              <a:rPr lang="en-US" dirty="0" err="1"/>
              <a:t>sastoji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sledećih</a:t>
            </a:r>
            <a:r>
              <a:rPr lang="en-US" dirty="0"/>
              <a:t> </a:t>
            </a:r>
            <a:r>
              <a:rPr lang="en-US" dirty="0" err="1"/>
              <a:t>rgana</a:t>
            </a:r>
            <a:r>
              <a:rPr lang="en-US" dirty="0"/>
              <a:t>: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Usna</a:t>
            </a:r>
            <a:r>
              <a:rPr lang="en-US" dirty="0"/>
              <a:t> </a:t>
            </a:r>
            <a:r>
              <a:rPr lang="en-US" dirty="0" err="1"/>
              <a:t>duplja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Ždrijelo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Jednjak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Želudac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Dvanaestopalačno</a:t>
            </a:r>
            <a:r>
              <a:rPr lang="en-US" dirty="0"/>
              <a:t> </a:t>
            </a:r>
            <a:r>
              <a:rPr lang="en-US" dirty="0" err="1"/>
              <a:t>crijevo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Tanko</a:t>
            </a:r>
            <a:r>
              <a:rPr lang="en-US" dirty="0"/>
              <a:t> </a:t>
            </a:r>
            <a:r>
              <a:rPr lang="en-US" dirty="0" err="1"/>
              <a:t>crijevo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err="1"/>
              <a:t>Slijepo</a:t>
            </a:r>
            <a:r>
              <a:rPr lang="en-US" dirty="0"/>
              <a:t> </a:t>
            </a:r>
            <a:r>
              <a:rPr lang="en-US" dirty="0" err="1"/>
              <a:t>crijevo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err="1"/>
              <a:t>Debelo</a:t>
            </a:r>
            <a:r>
              <a:rPr lang="en-US" dirty="0"/>
              <a:t> </a:t>
            </a:r>
            <a:r>
              <a:rPr lang="en-US" err="1"/>
              <a:t>crijevo</a:t>
            </a:r>
            <a:endParaRPr lang="en-US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err="1"/>
              <a:t>Zadnje</a:t>
            </a:r>
            <a:r>
              <a:rPr lang="en-US" dirty="0"/>
              <a:t> </a:t>
            </a:r>
            <a:r>
              <a:rPr lang="en-US" err="1"/>
              <a:t>crijevo</a:t>
            </a:r>
            <a:r>
              <a:rPr lang="en-US" dirty="0"/>
              <a:t> (</a:t>
            </a:r>
            <a:r>
              <a:rPr lang="en-US" err="1"/>
              <a:t>analni</a:t>
            </a:r>
            <a:r>
              <a:rPr lang="en-US" dirty="0"/>
              <a:t> </a:t>
            </a:r>
            <a:r>
              <a:rPr lang="en-US" err="1"/>
              <a:t>otvor</a:t>
            </a:r>
            <a:r>
              <a:rPr lang="en-US" dirty="0"/>
              <a:t>)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err="1"/>
              <a:t>Sistemu</a:t>
            </a:r>
            <a:r>
              <a:rPr lang="en-US" dirty="0"/>
              <a:t> za </a:t>
            </a:r>
            <a:r>
              <a:rPr lang="en-US" err="1"/>
              <a:t>varenje</a:t>
            </a:r>
            <a:r>
              <a:rPr lang="en-US" dirty="0"/>
              <a:t> </a:t>
            </a:r>
            <a:r>
              <a:rPr lang="en-US" err="1"/>
              <a:t>pridodate</a:t>
            </a:r>
            <a:r>
              <a:rPr lang="en-US" dirty="0"/>
              <a:t> </a:t>
            </a:r>
            <a:r>
              <a:rPr lang="en-US" err="1"/>
              <a:t>su</a:t>
            </a:r>
            <a:r>
              <a:rPr lang="en-US" dirty="0"/>
              <a:t> I </a:t>
            </a:r>
            <a:r>
              <a:rPr lang="en-US" err="1"/>
              <a:t>sledeće</a:t>
            </a:r>
            <a:r>
              <a:rPr lang="en-US" dirty="0"/>
              <a:t> </a:t>
            </a:r>
            <a:r>
              <a:rPr lang="en-US" err="1"/>
              <a:t>žlijezde</a:t>
            </a:r>
            <a:r>
              <a:rPr lang="en-US" dirty="0"/>
              <a:t>: </a:t>
            </a:r>
            <a:r>
              <a:rPr lang="en-US" err="1"/>
              <a:t>pljuvačne</a:t>
            </a:r>
            <a:r>
              <a:rPr lang="en-US" dirty="0"/>
              <a:t> </a:t>
            </a:r>
            <a:r>
              <a:rPr lang="en-US" err="1"/>
              <a:t>žlijezde</a:t>
            </a:r>
            <a:r>
              <a:rPr lang="en-US" dirty="0"/>
              <a:t>, </a:t>
            </a:r>
            <a:r>
              <a:rPr lang="en-US" err="1"/>
              <a:t>jetra</a:t>
            </a:r>
            <a:r>
              <a:rPr lang="en-US" dirty="0"/>
              <a:t>, </a:t>
            </a:r>
            <a:r>
              <a:rPr lang="en-US" err="1"/>
              <a:t>gšterača-pankreas</a:t>
            </a:r>
            <a:r>
              <a:rPr lang="en-US" dirty="0"/>
              <a:t>.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A6FF0B5-83A8-4664-A088-0F2B5067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098" y="2127130"/>
            <a:ext cx="5144219" cy="408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5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ACAF5-C93D-4665-AC80-F8B12B9A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Varenje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52378-0FC0-4B93-A69C-E89292D9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73" y="1679107"/>
            <a:ext cx="10873106" cy="488559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za </a:t>
            </a:r>
            <a:r>
              <a:rPr lang="en-US" dirty="0" err="1"/>
              <a:t>varenje</a:t>
            </a:r>
            <a:r>
              <a:rPr lang="en-US" dirty="0"/>
              <a:t> je </a:t>
            </a:r>
            <a:r>
              <a:rPr lang="en-US" dirty="0" err="1"/>
              <a:t>Digestija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toga </a:t>
            </a:r>
            <a:r>
              <a:rPr lang="en-US" dirty="0" err="1"/>
              <a:t>sistem</a:t>
            </a:r>
            <a:r>
              <a:rPr lang="en-US" dirty="0"/>
              <a:t> za </a:t>
            </a:r>
            <a:r>
              <a:rPr lang="en-US" dirty="0" err="1"/>
              <a:t>varenje</a:t>
            </a:r>
            <a:r>
              <a:rPr lang="en-US" dirty="0"/>
              <a:t> se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digestivni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dirty="0" err="1"/>
              <a:t>Razlikujemo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varenja</a:t>
            </a:r>
            <a:r>
              <a:rPr lang="en-US" dirty="0"/>
              <a:t>:</a:t>
            </a:r>
          </a:p>
          <a:p>
            <a:pPr marL="457200" indent="-457200">
              <a:buAutoNum type="arabicPeriod"/>
            </a:pPr>
            <a:r>
              <a:rPr lang="en-US" dirty="0" err="1"/>
              <a:t>Mehaničko</a:t>
            </a:r>
            <a:r>
              <a:rPr lang="en-US" dirty="0"/>
              <a:t> </a:t>
            </a:r>
            <a:r>
              <a:rPr lang="en-US" dirty="0" err="1"/>
              <a:t>varenje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endParaRPr lang="en-US" dirty="0"/>
          </a:p>
          <a:p>
            <a:pPr marL="0" indent="0">
              <a:buClr>
                <a:srgbClr val="8AD0D6"/>
              </a:buClr>
              <a:buNone/>
            </a:pPr>
            <a:r>
              <a:rPr lang="en-US" b="1" dirty="0" err="1">
                <a:solidFill>
                  <a:srgbClr val="FFFF00"/>
                </a:solidFill>
              </a:rPr>
              <a:t>Mehaničko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varenje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 err="1"/>
              <a:t>hrane</a:t>
            </a:r>
            <a:r>
              <a:rPr lang="en-US" dirty="0"/>
              <a:t> </a:t>
            </a:r>
            <a:r>
              <a:rPr lang="en-US" dirty="0" err="1"/>
              <a:t>podrazumijeva</a:t>
            </a:r>
            <a:r>
              <a:rPr lang="en-US" dirty="0"/>
              <a:t> </a:t>
            </a:r>
            <a:r>
              <a:rPr lang="en-US" dirty="0" err="1"/>
              <a:t>usitnjavanje</a:t>
            </a:r>
            <a:r>
              <a:rPr lang="en-US" dirty="0"/>
              <a:t>, </a:t>
            </a:r>
            <a:r>
              <a:rPr lang="en-US" dirty="0" err="1"/>
              <a:t>miješanje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u </a:t>
            </a:r>
            <a:r>
              <a:rPr lang="en-US" dirty="0" err="1"/>
              <a:t>digestivnom</a:t>
            </a:r>
            <a:r>
              <a:rPr lang="en-US" dirty="0"/>
              <a:t> </a:t>
            </a:r>
            <a:r>
              <a:rPr lang="en-US" dirty="0" err="1" smtClean="0"/>
              <a:t>sistemu</a:t>
            </a:r>
            <a:endParaRPr lang="en-US" dirty="0"/>
          </a:p>
          <a:p>
            <a:pPr marL="0" indent="0">
              <a:buClr>
                <a:srgbClr val="8AD0D6"/>
              </a:buClr>
              <a:buNone/>
            </a:pPr>
            <a:r>
              <a:rPr lang="en-US" b="1" dirty="0" smtClean="0">
                <a:solidFill>
                  <a:srgbClr val="FFFF00"/>
                </a:solidFill>
              </a:rPr>
              <a:t>Hemi</a:t>
            </a:r>
            <a:r>
              <a:rPr lang="sr-Latn-ME" b="1" dirty="0" smtClean="0">
                <a:solidFill>
                  <a:srgbClr val="FFFF00"/>
                </a:solidFill>
              </a:rPr>
              <a:t>j</a:t>
            </a:r>
            <a:r>
              <a:rPr lang="en-US" b="1" dirty="0" err="1" smtClean="0">
                <a:solidFill>
                  <a:srgbClr val="FFFF00"/>
                </a:solidFill>
              </a:rPr>
              <a:t>sko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varenje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 err="1"/>
              <a:t>podrazumijeva</a:t>
            </a:r>
            <a:r>
              <a:rPr lang="en-US" dirty="0"/>
              <a:t> </a:t>
            </a:r>
            <a:r>
              <a:rPr lang="en-US" dirty="0" err="1"/>
              <a:t>dejstvo</a:t>
            </a:r>
            <a:r>
              <a:rPr lang="en-US" dirty="0"/>
              <a:t> </a:t>
            </a:r>
            <a:r>
              <a:rPr lang="en-US" dirty="0" err="1"/>
              <a:t>enzima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hranu</a:t>
            </a:r>
            <a:r>
              <a:rPr lang="en-US" dirty="0"/>
              <a:t>, </a:t>
            </a:r>
            <a:r>
              <a:rPr lang="en-US" dirty="0" err="1"/>
              <a:t>njeno</a:t>
            </a:r>
            <a:r>
              <a:rPr lang="en-US" dirty="0"/>
              <a:t> </a:t>
            </a:r>
            <a:r>
              <a:rPr lang="en-US" dirty="0" err="1"/>
              <a:t>razlaganje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prostije</a:t>
            </a:r>
            <a:r>
              <a:rPr lang="en-US" dirty="0"/>
              <a:t> </a:t>
            </a:r>
            <a:r>
              <a:rPr lang="en-US" dirty="0" err="1"/>
              <a:t>komponente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resorbuju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FF00"/>
                </a:solidFill>
              </a:rPr>
              <a:t>Enzimi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biološki</a:t>
            </a:r>
            <a:r>
              <a:rPr lang="en-US" dirty="0"/>
              <a:t> </a:t>
            </a:r>
            <a:r>
              <a:rPr lang="en-US" dirty="0" err="1"/>
              <a:t>kataliatori</a:t>
            </a:r>
            <a:r>
              <a:rPr lang="en-US" dirty="0"/>
              <a:t> 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ubrzavaju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usporavaju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biološke</a:t>
            </a:r>
            <a:r>
              <a:rPr lang="en-US" dirty="0"/>
              <a:t> </a:t>
            </a:r>
            <a:r>
              <a:rPr lang="en-US" dirty="0" err="1"/>
              <a:t>procese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FF00"/>
                </a:solidFill>
              </a:rPr>
              <a:t>Resorpcija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upijanje</a:t>
            </a:r>
            <a:r>
              <a:rPr lang="en-US" dirty="0"/>
              <a:t> </a:t>
            </a:r>
            <a:r>
              <a:rPr lang="en-US" dirty="0" err="1"/>
              <a:t>hranljivih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resorpcija</a:t>
            </a:r>
            <a:r>
              <a:rPr lang="en-US" dirty="0"/>
              <a:t> se </a:t>
            </a:r>
            <a:r>
              <a:rPr lang="en-US" dirty="0" err="1"/>
              <a:t>odvija</a:t>
            </a:r>
            <a:r>
              <a:rPr lang="en-US" dirty="0"/>
              <a:t> u </a:t>
            </a:r>
            <a:r>
              <a:rPr lang="en-US" dirty="0" err="1"/>
              <a:t>tankom</a:t>
            </a:r>
            <a:r>
              <a:rPr lang="en-US" dirty="0"/>
              <a:t> </a:t>
            </a:r>
            <a:r>
              <a:rPr lang="en-US" dirty="0" err="1"/>
              <a:t>crijevu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r>
              <a:rPr lang="en-US" b="1" dirty="0" err="1">
                <a:solidFill>
                  <a:srgbClr val="FFFF00"/>
                </a:solidFill>
              </a:rPr>
              <a:t>Peristaltika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pokreti</a:t>
            </a:r>
            <a:r>
              <a:rPr lang="en-US" dirty="0"/>
              <a:t> </a:t>
            </a:r>
            <a:r>
              <a:rPr lang="en-US" dirty="0" err="1" smtClean="0"/>
              <a:t>crijeva</a:t>
            </a:r>
            <a:r>
              <a:rPr lang="sr-Latn-ME" dirty="0" smtClean="0"/>
              <a:t> koji </a:t>
            </a:r>
            <a:r>
              <a:rPr lang="en-US" dirty="0" err="1" smtClean="0"/>
              <a:t>omogućava</a:t>
            </a:r>
            <a:r>
              <a:rPr lang="sr-Latn-ME" dirty="0" smtClean="0"/>
              <a:t>ju</a:t>
            </a:r>
            <a:r>
              <a:rPr lang="en-US" dirty="0" smtClean="0"/>
              <a:t> </a:t>
            </a:r>
            <a:r>
              <a:rPr lang="en-US" dirty="0" err="1"/>
              <a:t>kretanje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digestivni</a:t>
            </a:r>
            <a:r>
              <a:rPr lang="en-US" dirty="0"/>
              <a:t> sistem.</a:t>
            </a:r>
          </a:p>
        </p:txBody>
      </p:sp>
    </p:spTree>
    <p:extLst>
      <p:ext uri="{BB962C8B-B14F-4D97-AF65-F5344CB8AC3E}">
        <p14:creationId xmlns:p14="http://schemas.microsoft.com/office/powerpoint/2010/main" val="411034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4553-6B0B-4C4F-9B41-D1136549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Usna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duplja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ACEA-F647-446F-AD14-ED35FEFFC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96" y="1492202"/>
            <a:ext cx="5884162" cy="47561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Usna</a:t>
            </a:r>
            <a:r>
              <a:rPr lang="en-US" dirty="0"/>
              <a:t> </a:t>
            </a:r>
            <a:r>
              <a:rPr lang="en-US" dirty="0" err="1"/>
              <a:t>duplja</a:t>
            </a:r>
            <a:r>
              <a:rPr lang="en-US" dirty="0"/>
              <a:t> je </a:t>
            </a:r>
            <a:r>
              <a:rPr lang="en-US" dirty="0" err="1"/>
              <a:t>početni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 </a:t>
            </a:r>
            <a:r>
              <a:rPr lang="en-US" dirty="0" err="1"/>
              <a:t>sistema</a:t>
            </a:r>
            <a:r>
              <a:rPr lang="en-US" dirty="0"/>
              <a:t> za </a:t>
            </a:r>
            <a:r>
              <a:rPr lang="en-US" dirty="0" err="1"/>
              <a:t>varenje</a:t>
            </a:r>
            <a:r>
              <a:rPr lang="en-US" dirty="0"/>
              <a:t>:</a:t>
            </a:r>
          </a:p>
          <a:p>
            <a:pPr>
              <a:buClr>
                <a:srgbClr val="8AD0D6"/>
              </a:buClr>
            </a:pPr>
            <a:r>
              <a:rPr lang="en-US" dirty="0"/>
              <a:t>U </a:t>
            </a:r>
            <a:r>
              <a:rPr lang="en-US" dirty="0" err="1"/>
              <a:t>usnoj</a:t>
            </a:r>
            <a:r>
              <a:rPr lang="en-US" dirty="0"/>
              <a:t> </a:t>
            </a:r>
            <a:r>
              <a:rPr lang="en-US" dirty="0" err="1"/>
              <a:t>duplji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mehaničko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Mehaničko</a:t>
            </a:r>
            <a:r>
              <a:rPr lang="en-US" dirty="0"/>
              <a:t> </a:t>
            </a:r>
            <a:r>
              <a:rPr lang="en-US" dirty="0" err="1"/>
              <a:t>varenje</a:t>
            </a:r>
            <a:r>
              <a:rPr lang="en-US" dirty="0"/>
              <a:t> u </a:t>
            </a:r>
            <a:r>
              <a:rPr lang="en-US" dirty="0" err="1"/>
              <a:t>usnoj</a:t>
            </a:r>
            <a:r>
              <a:rPr lang="en-US" dirty="0"/>
              <a:t> </a:t>
            </a:r>
            <a:r>
              <a:rPr lang="en-US" dirty="0" err="1"/>
              <a:t>duplji</a:t>
            </a:r>
            <a:r>
              <a:rPr lang="en-US" dirty="0"/>
              <a:t> </a:t>
            </a:r>
            <a:r>
              <a:rPr lang="en-US" dirty="0" err="1"/>
              <a:t>podrazumijeva</a:t>
            </a:r>
            <a:r>
              <a:rPr lang="en-US" dirty="0"/>
              <a:t> </a:t>
            </a:r>
            <a:r>
              <a:rPr lang="en-US" dirty="0" err="1"/>
              <a:t>usitnjavanje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zba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miješanje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prevrtanje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jezikom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 se </a:t>
            </a:r>
            <a:r>
              <a:rPr lang="en-US" dirty="0" err="1"/>
              <a:t>odvija</a:t>
            </a:r>
            <a:r>
              <a:rPr lang="en-US" dirty="0"/>
              <a:t> pod </a:t>
            </a:r>
            <a:r>
              <a:rPr lang="en-US" dirty="0" err="1"/>
              <a:t>uticajem</a:t>
            </a:r>
            <a:r>
              <a:rPr lang="en-US" dirty="0"/>
              <a:t> </a:t>
            </a:r>
            <a:r>
              <a:rPr lang="en-US" dirty="0" err="1"/>
              <a:t>enzima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nalaze</a:t>
            </a:r>
            <a:r>
              <a:rPr lang="en-US" dirty="0"/>
              <a:t> u </a:t>
            </a:r>
            <a:r>
              <a:rPr lang="en-US" dirty="0" err="1"/>
              <a:t>pljuvačci</a:t>
            </a:r>
            <a:r>
              <a:rPr lang="en-US" dirty="0"/>
              <a:t>, a </a:t>
            </a:r>
            <a:r>
              <a:rPr lang="en-US" dirty="0" err="1"/>
              <a:t>pljuvačku</a:t>
            </a:r>
            <a:r>
              <a:rPr lang="en-US" dirty="0"/>
              <a:t> </a:t>
            </a:r>
            <a:r>
              <a:rPr lang="en-US" dirty="0" err="1"/>
              <a:t>luče</a:t>
            </a:r>
            <a:r>
              <a:rPr lang="en-US" dirty="0"/>
              <a:t> </a:t>
            </a:r>
            <a:r>
              <a:rPr lang="en-US" dirty="0" err="1" smtClean="0"/>
              <a:t>plju</a:t>
            </a:r>
            <a:r>
              <a:rPr lang="sr-Latn-ME" dirty="0" smtClean="0"/>
              <a:t>v</a:t>
            </a:r>
            <a:r>
              <a:rPr lang="en-US" dirty="0" err="1" smtClean="0"/>
              <a:t>ačne</a:t>
            </a:r>
            <a:r>
              <a:rPr lang="en-US" dirty="0" smtClean="0"/>
              <a:t> </a:t>
            </a:r>
            <a:r>
              <a:rPr lang="en-US" dirty="0" err="1"/>
              <a:t>žlijezde</a:t>
            </a:r>
            <a:r>
              <a:rPr lang="en-US" dirty="0"/>
              <a:t>. </a:t>
            </a:r>
            <a:r>
              <a:rPr lang="en-US" dirty="0" err="1"/>
              <a:t>Enzim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 u </a:t>
            </a:r>
            <a:r>
              <a:rPr lang="en-US" dirty="0" err="1"/>
              <a:t>pljuvačci</a:t>
            </a:r>
            <a:r>
              <a:rPr lang="en-US" dirty="0"/>
              <a:t> </a:t>
            </a:r>
            <a:r>
              <a:rPr lang="en-US" dirty="0" err="1"/>
              <a:t>naziva</a:t>
            </a:r>
            <a:r>
              <a:rPr lang="en-US" dirty="0"/>
              <a:t> se PTIJALIN </a:t>
            </a:r>
            <a:r>
              <a:rPr lang="en-US" dirty="0" err="1"/>
              <a:t>ili</a:t>
            </a:r>
            <a:r>
              <a:rPr lang="en-US" dirty="0"/>
              <a:t> AMILAZA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djeluje</a:t>
            </a:r>
            <a:r>
              <a:rPr lang="en-US" dirty="0"/>
              <a:t> </a:t>
            </a:r>
            <a:r>
              <a:rPr lang="en-US" dirty="0" err="1"/>
              <a:t>naugljene</a:t>
            </a:r>
            <a:r>
              <a:rPr lang="en-US" dirty="0"/>
              <a:t> </a:t>
            </a:r>
            <a:r>
              <a:rPr lang="en-US" dirty="0" err="1"/>
              <a:t>hidrate</a:t>
            </a:r>
            <a:r>
              <a:rPr lang="en-US" dirty="0"/>
              <a:t>, </a:t>
            </a:r>
            <a:r>
              <a:rPr lang="en-US" dirty="0" err="1"/>
              <a:t>tačnije</a:t>
            </a:r>
            <a:r>
              <a:rPr lang="en-US" dirty="0"/>
              <a:t> </a:t>
            </a:r>
            <a:r>
              <a:rPr lang="en-US" dirty="0" err="1"/>
              <a:t>razlaže</a:t>
            </a:r>
            <a:r>
              <a:rPr lang="en-US" dirty="0"/>
              <a:t> </a:t>
            </a:r>
            <a:r>
              <a:rPr lang="en-US" dirty="0" err="1"/>
              <a:t>skrob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prostije</a:t>
            </a:r>
            <a:r>
              <a:rPr lang="en-US" dirty="0"/>
              <a:t> </a:t>
            </a:r>
            <a:r>
              <a:rPr lang="en-US" dirty="0" err="1"/>
              <a:t>šećere</a:t>
            </a:r>
            <a:r>
              <a:rPr lang="en-US" dirty="0"/>
              <a:t>.</a:t>
            </a:r>
          </a:p>
        </p:txBody>
      </p:sp>
      <p:pic>
        <p:nvPicPr>
          <p:cNvPr id="4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49DA94DA-D7DD-48A7-8065-502E3B00B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344" y="1364054"/>
            <a:ext cx="3864634" cy="2692154"/>
          </a:xfrm>
          <a:prstGeom prst="rect">
            <a:avLst/>
          </a:prstGeom>
        </p:spPr>
      </p:pic>
      <p:pic>
        <p:nvPicPr>
          <p:cNvPr id="6" name="Picture 6" descr="A picture containing toiletry, teeth, mouth, toothbrush&#10;&#10;Description generated with very high confidence">
            <a:extLst>
              <a:ext uri="{FF2B5EF4-FFF2-40B4-BE49-F238E27FC236}">
                <a16:creationId xmlns:a16="http://schemas.microsoft.com/office/drawing/2014/main" id="{CE3C583F-6B64-4D26-941B-9C901D5DE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947" y="4570562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2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8D82-492B-4608-879E-84300B36E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75" y="366454"/>
            <a:ext cx="9404723" cy="1400530"/>
          </a:xfrm>
        </p:spPr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Ždrijelo</a:t>
            </a:r>
            <a:r>
              <a:rPr lang="en-US" dirty="0"/>
              <a:t>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FFF45-E595-4FDC-BA30-C5635D30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89" y="1492201"/>
            <a:ext cx="6315485" cy="124812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ždrijela</a:t>
            </a:r>
            <a:r>
              <a:rPr lang="en-US" dirty="0"/>
              <a:t> je da </a:t>
            </a:r>
            <a:r>
              <a:rPr lang="en-US" dirty="0" err="1"/>
              <a:t>transportuje</a:t>
            </a:r>
            <a:r>
              <a:rPr lang="en-US" dirty="0"/>
              <a:t> </a:t>
            </a:r>
            <a:r>
              <a:rPr lang="en-US" dirty="0" err="1"/>
              <a:t>hranljive</a:t>
            </a:r>
            <a:r>
              <a:rPr lang="en-US" dirty="0"/>
              <a:t> </a:t>
            </a:r>
            <a:r>
              <a:rPr lang="en-US" dirty="0" err="1"/>
              <a:t>materije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usne</a:t>
            </a:r>
            <a:r>
              <a:rPr lang="en-US" dirty="0"/>
              <a:t> </a:t>
            </a:r>
            <a:r>
              <a:rPr lang="en-US" dirty="0" err="1"/>
              <a:t>duplje</a:t>
            </a:r>
            <a:r>
              <a:rPr lang="en-US" dirty="0"/>
              <a:t> do </a:t>
            </a:r>
            <a:r>
              <a:rPr lang="en-US" dirty="0" err="1"/>
              <a:t>jednjaka</a:t>
            </a:r>
            <a:r>
              <a:rPr lang="en-US" dirty="0"/>
              <a:t>. U </a:t>
            </a:r>
            <a:r>
              <a:rPr lang="en-US" dirty="0" err="1"/>
              <a:t>ždrijelu</a:t>
            </a:r>
            <a:r>
              <a:rPr lang="en-US" dirty="0"/>
              <a:t> se ne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mehaničko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20D54FA-D837-443F-A630-A658C8421A9D}"/>
              </a:ext>
            </a:extLst>
          </p:cNvPr>
          <p:cNvSpPr txBox="1">
            <a:spLocks/>
          </p:cNvSpPr>
          <p:nvPr/>
        </p:nvSpPr>
        <p:spPr>
          <a:xfrm>
            <a:off x="355688" y="5043408"/>
            <a:ext cx="6473636" cy="156442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jednjaka</a:t>
            </a:r>
            <a:r>
              <a:rPr lang="en-US" dirty="0"/>
              <a:t> je da </a:t>
            </a:r>
            <a:r>
              <a:rPr lang="en-US" dirty="0" err="1"/>
              <a:t>transportuje</a:t>
            </a:r>
            <a:r>
              <a:rPr lang="en-US" dirty="0"/>
              <a:t> </a:t>
            </a:r>
            <a:r>
              <a:rPr lang="en-US" dirty="0" err="1"/>
              <a:t>hranljive</a:t>
            </a:r>
            <a:r>
              <a:rPr lang="en-US" dirty="0"/>
              <a:t> </a:t>
            </a:r>
            <a:r>
              <a:rPr lang="en-US" dirty="0" err="1"/>
              <a:t>materije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 </a:t>
            </a:r>
            <a:r>
              <a:rPr lang="en-US" dirty="0" err="1"/>
              <a:t>ždrijela</a:t>
            </a:r>
            <a:r>
              <a:rPr lang="en-US" dirty="0"/>
              <a:t> do </a:t>
            </a:r>
            <a:r>
              <a:rPr lang="en-US" dirty="0" err="1"/>
              <a:t>želucaa</a:t>
            </a:r>
            <a:r>
              <a:rPr lang="en-US" dirty="0"/>
              <a:t>. </a:t>
            </a:r>
            <a:r>
              <a:rPr lang="en-US" dirty="0" err="1"/>
              <a:t>Jednjak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izgled</a:t>
            </a:r>
            <a:r>
              <a:rPr lang="en-US" dirty="0"/>
              <a:t> </a:t>
            </a:r>
            <a:r>
              <a:rPr lang="en-US" dirty="0" err="1"/>
              <a:t>cijevi</a:t>
            </a:r>
            <a:r>
              <a:rPr lang="en-US" dirty="0"/>
              <a:t> </a:t>
            </a:r>
            <a:r>
              <a:rPr lang="en-US" dirty="0" err="1"/>
              <a:t>dužine</a:t>
            </a:r>
            <a:r>
              <a:rPr lang="en-US" dirty="0"/>
              <a:t> 22-25 cm. </a:t>
            </a:r>
            <a:r>
              <a:rPr lang="en-US" dirty="0" err="1"/>
              <a:t>Prolazi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čitavu</a:t>
            </a:r>
            <a:r>
              <a:rPr lang="en-US" dirty="0"/>
              <a:t> </a:t>
            </a:r>
            <a:r>
              <a:rPr lang="en-US" dirty="0" err="1"/>
              <a:t>grudnu</a:t>
            </a:r>
            <a:r>
              <a:rPr lang="en-US" dirty="0"/>
              <a:t> </a:t>
            </a:r>
            <a:r>
              <a:rPr lang="en-US" dirty="0" err="1"/>
              <a:t>dulju</a:t>
            </a:r>
            <a:r>
              <a:rPr lang="en-US" dirty="0"/>
              <a:t>. U </a:t>
            </a:r>
            <a:r>
              <a:rPr lang="en-US" dirty="0" err="1"/>
              <a:t>jednjaku</a:t>
            </a:r>
            <a:r>
              <a:rPr lang="en-US" dirty="0"/>
              <a:t>  se ne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mehaničko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63109F-528F-48DF-B8DC-F857A8A72F6D}"/>
              </a:ext>
            </a:extLst>
          </p:cNvPr>
          <p:cNvSpPr txBox="1">
            <a:spLocks/>
          </p:cNvSpPr>
          <p:nvPr/>
        </p:nvSpPr>
        <p:spPr>
          <a:xfrm>
            <a:off x="646111" y="3687624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>
                <a:solidFill>
                  <a:srgbClr val="FFFF00"/>
                </a:solidFill>
              </a:rPr>
              <a:t>Jednjak</a:t>
            </a:r>
            <a:r>
              <a:rPr lang="en-US" dirty="0"/>
              <a:t>  </a:t>
            </a:r>
          </a:p>
        </p:txBody>
      </p:sp>
      <p:pic>
        <p:nvPicPr>
          <p:cNvPr id="12" name="Picture 12" descr="A drawing of a person&#10;&#10;Description generated with high confidence">
            <a:extLst>
              <a:ext uri="{FF2B5EF4-FFF2-40B4-BE49-F238E27FC236}">
                <a16:creationId xmlns:a16="http://schemas.microsoft.com/office/drawing/2014/main" id="{0917216E-A165-47B2-839D-89A06A814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453" y="3614469"/>
            <a:ext cx="2397548" cy="3065252"/>
          </a:xfrm>
          <a:prstGeom prst="rect">
            <a:avLst/>
          </a:prstGeom>
        </p:spPr>
      </p:pic>
      <p:pic>
        <p:nvPicPr>
          <p:cNvPr id="14" name="Picture 14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1A2B260B-746D-4517-869F-EF5AFC000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457" y="487392"/>
            <a:ext cx="3390181" cy="246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8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F227B-4201-4A38-8508-E328ECE6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Želudac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FE161-5D5B-4E0B-807A-82F5B0BCC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80" y="2527371"/>
            <a:ext cx="11347558" cy="4195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>
                <a:solidFill>
                  <a:srgbClr val="FFFF00"/>
                </a:solidFill>
              </a:rPr>
              <a:t>Mehaničko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varenje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se </a:t>
            </a:r>
            <a:r>
              <a:rPr lang="en-US" dirty="0" err="1"/>
              <a:t>odvija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hrana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došla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usne</a:t>
            </a:r>
            <a:r>
              <a:rPr lang="en-US" dirty="0"/>
              <a:t> </a:t>
            </a:r>
            <a:r>
              <a:rPr lang="en-US" dirty="0" err="1"/>
              <a:t>duplje</a:t>
            </a:r>
            <a:r>
              <a:rPr lang="en-US" dirty="0"/>
              <a:t> 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ždrijela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jednjaka</a:t>
            </a:r>
            <a:r>
              <a:rPr lang="en-US" dirty="0"/>
              <a:t> </a:t>
            </a:r>
            <a:r>
              <a:rPr lang="en-US" dirty="0" err="1"/>
              <a:t>ponovo</a:t>
            </a:r>
            <a:r>
              <a:rPr lang="en-US" dirty="0"/>
              <a:t> </a:t>
            </a:r>
            <a:r>
              <a:rPr lang="en-US" dirty="0" err="1"/>
              <a:t>nastavlja</a:t>
            </a:r>
            <a:r>
              <a:rPr lang="en-US" dirty="0"/>
              <a:t> da se </a:t>
            </a:r>
            <a:r>
              <a:rPr lang="en-US" dirty="0" err="1"/>
              <a:t>fino</a:t>
            </a:r>
            <a:r>
              <a:rPr lang="en-US" dirty="0"/>
              <a:t> </a:t>
            </a:r>
            <a:r>
              <a:rPr lang="en-US" dirty="0" err="1"/>
              <a:t>usitnjava</a:t>
            </a:r>
            <a:r>
              <a:rPr lang="en-US" dirty="0"/>
              <a:t> </a:t>
            </a:r>
            <a:r>
              <a:rPr lang="en-US" dirty="0" err="1"/>
              <a:t>kontrakcijama</a:t>
            </a:r>
            <a:r>
              <a:rPr lang="en-US" dirty="0"/>
              <a:t> </a:t>
            </a:r>
            <a:r>
              <a:rPr lang="en-US" dirty="0" err="1"/>
              <a:t>zida</a:t>
            </a:r>
            <a:r>
              <a:rPr lang="en-US" dirty="0"/>
              <a:t> </a:t>
            </a:r>
            <a:r>
              <a:rPr lang="en-US" dirty="0" err="1"/>
              <a:t>želuca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hrana</a:t>
            </a:r>
            <a:r>
              <a:rPr lang="en-US" dirty="0"/>
              <a:t> </a:t>
            </a:r>
            <a:r>
              <a:rPr lang="en-US" dirty="0" err="1"/>
              <a:t>pripremila</a:t>
            </a:r>
            <a:r>
              <a:rPr lang="en-US" dirty="0"/>
              <a:t> za </a:t>
            </a:r>
            <a:r>
              <a:rPr lang="en-US" dirty="0" err="1"/>
              <a:t>dalju</a:t>
            </a:r>
            <a:r>
              <a:rPr lang="en-US" dirty="0"/>
              <a:t> </a:t>
            </a:r>
            <a:r>
              <a:rPr lang="en-US" dirty="0" err="1"/>
              <a:t>hemisku</a:t>
            </a:r>
            <a:r>
              <a:rPr lang="en-US" dirty="0"/>
              <a:t> </a:t>
            </a:r>
            <a:r>
              <a:rPr lang="en-US" dirty="0" err="1"/>
              <a:t>obradu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smtClean="0">
                <a:solidFill>
                  <a:srgbClr val="FFFF00"/>
                </a:solidFill>
              </a:rPr>
              <a:t>Hemi</a:t>
            </a:r>
            <a:r>
              <a:rPr lang="sr-Latn-ME" dirty="0" smtClean="0">
                <a:solidFill>
                  <a:srgbClr val="FFFF00"/>
                </a:solidFill>
              </a:rPr>
              <a:t>j</a:t>
            </a:r>
            <a:r>
              <a:rPr lang="en-US" dirty="0" err="1" smtClean="0">
                <a:solidFill>
                  <a:srgbClr val="FFFF00"/>
                </a:solidFill>
              </a:rPr>
              <a:t>sko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varenje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se </a:t>
            </a:r>
            <a:r>
              <a:rPr lang="en-US" dirty="0" err="1"/>
              <a:t>odvija</a:t>
            </a:r>
            <a:r>
              <a:rPr lang="en-US" dirty="0"/>
              <a:t> pod </a:t>
            </a:r>
            <a:r>
              <a:rPr lang="en-US" dirty="0" err="1"/>
              <a:t>dejstvom</a:t>
            </a:r>
            <a:r>
              <a:rPr lang="en-US" dirty="0"/>
              <a:t> </a:t>
            </a:r>
            <a:r>
              <a:rPr lang="en-US" dirty="0" err="1"/>
              <a:t>želudačng</a:t>
            </a:r>
            <a:r>
              <a:rPr lang="en-US" dirty="0"/>
              <a:t> </a:t>
            </a:r>
            <a:r>
              <a:rPr lang="en-US" dirty="0" err="1"/>
              <a:t>soka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ME" dirty="0" smtClean="0"/>
              <a:t>e s</a:t>
            </a:r>
            <a:r>
              <a:rPr lang="en-US" dirty="0" err="1" smtClean="0"/>
              <a:t>tvar</a:t>
            </a:r>
            <a:r>
              <a:rPr lang="sr-Latn-ME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upravo</a:t>
            </a:r>
            <a:r>
              <a:rPr lang="en-US" dirty="0"/>
              <a:t> u </a:t>
            </a:r>
            <a:r>
              <a:rPr lang="en-US" dirty="0" err="1"/>
              <a:t>želucu</a:t>
            </a:r>
            <a:r>
              <a:rPr lang="en-US" dirty="0"/>
              <a:t>. </a:t>
            </a:r>
            <a:r>
              <a:rPr lang="en-US" dirty="0" err="1"/>
              <a:t>Želudačni</a:t>
            </a:r>
            <a:r>
              <a:rPr lang="en-US" dirty="0"/>
              <a:t> </a:t>
            </a:r>
            <a:r>
              <a:rPr lang="en-US" dirty="0" err="1"/>
              <a:t>sok</a:t>
            </a:r>
            <a:r>
              <a:rPr lang="en-US" dirty="0"/>
              <a:t> je </a:t>
            </a:r>
            <a:r>
              <a:rPr lang="en-US" dirty="0" err="1"/>
              <a:t>kisele</a:t>
            </a:r>
            <a:r>
              <a:rPr lang="en-US" dirty="0"/>
              <a:t> pH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prisustva</a:t>
            </a:r>
            <a:r>
              <a:rPr lang="en-US" dirty="0"/>
              <a:t> HCL (</a:t>
            </a:r>
            <a:r>
              <a:rPr lang="en-US" dirty="0" err="1"/>
              <a:t>hlorovodonične</a:t>
            </a:r>
            <a:r>
              <a:rPr lang="en-US" dirty="0"/>
              <a:t> </a:t>
            </a:r>
            <a:r>
              <a:rPr lang="en-US" dirty="0" err="1"/>
              <a:t>kisjeline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pospješuje</a:t>
            </a:r>
            <a:r>
              <a:rPr lang="en-US" dirty="0"/>
              <a:t> </a:t>
            </a:r>
            <a:r>
              <a:rPr lang="en-US" dirty="0" err="1"/>
              <a:t>dejstvo</a:t>
            </a:r>
            <a:r>
              <a:rPr lang="en-US" dirty="0"/>
              <a:t> </a:t>
            </a:r>
            <a:r>
              <a:rPr lang="en-US" dirty="0" err="1"/>
              <a:t>enzima</a:t>
            </a:r>
            <a:r>
              <a:rPr lang="en-US" dirty="0"/>
              <a:t>. HCL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 </a:t>
            </a:r>
            <a:r>
              <a:rPr lang="en-US" dirty="0" err="1"/>
              <a:t>ulogu</a:t>
            </a:r>
            <a:r>
              <a:rPr lang="en-US" dirty="0"/>
              <a:t> da </a:t>
            </a:r>
            <a:r>
              <a:rPr lang="en-US" dirty="0" err="1"/>
              <a:t>ubije</a:t>
            </a:r>
            <a:r>
              <a:rPr lang="en-US" dirty="0"/>
              <a:t> </a:t>
            </a:r>
            <a:r>
              <a:rPr lang="en-US" dirty="0" err="1"/>
              <a:t>bakterije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dospijevaju</a:t>
            </a:r>
            <a:r>
              <a:rPr lang="en-US" dirty="0"/>
              <a:t> </a:t>
            </a:r>
            <a:r>
              <a:rPr lang="en-US" dirty="0" err="1"/>
              <a:t>uželudac</a:t>
            </a:r>
            <a:r>
              <a:rPr lang="en-US" dirty="0"/>
              <a:t> s </a:t>
            </a:r>
            <a:r>
              <a:rPr lang="en-US" dirty="0" err="1"/>
              <a:t>hranom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Enzim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djeluje</a:t>
            </a:r>
            <a:r>
              <a:rPr lang="en-US" dirty="0"/>
              <a:t> u </a:t>
            </a:r>
            <a:r>
              <a:rPr lang="en-US" dirty="0" err="1"/>
              <a:t>želucu</a:t>
            </a:r>
            <a:r>
              <a:rPr lang="en-US" dirty="0"/>
              <a:t> je PEPSIN I on </a:t>
            </a:r>
            <a:r>
              <a:rPr lang="en-US" dirty="0" err="1"/>
              <a:t>razlaže</a:t>
            </a:r>
            <a:r>
              <a:rPr lang="en-US" dirty="0"/>
              <a:t> </a:t>
            </a:r>
            <a:r>
              <a:rPr lang="en-US" dirty="0" err="1"/>
              <a:t>bjelančevine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proste</a:t>
            </a:r>
            <a:r>
              <a:rPr lang="en-US" dirty="0"/>
              <a:t> </a:t>
            </a:r>
            <a:r>
              <a:rPr lang="en-US" dirty="0" err="1"/>
              <a:t>aminokiseline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B5F4E-9D5B-4EBD-A1B8-ED46E626D5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603E60-E0E4-4711-8C52-D0688B09F606}"/>
              </a:ext>
            </a:extLst>
          </p:cNvPr>
          <p:cNvSpPr txBox="1">
            <a:spLocks/>
          </p:cNvSpPr>
          <p:nvPr/>
        </p:nvSpPr>
        <p:spPr>
          <a:xfrm>
            <a:off x="298180" y="1297577"/>
            <a:ext cx="6947351" cy="14499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err="1"/>
              <a:t>Želudac</a:t>
            </a:r>
            <a:r>
              <a:rPr lang="en-US" dirty="0"/>
              <a:t> je </a:t>
            </a:r>
            <a:r>
              <a:rPr lang="en-US" dirty="0" err="1"/>
              <a:t>kesasti</a:t>
            </a:r>
            <a:r>
              <a:rPr lang="en-US" dirty="0"/>
              <a:t> organ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nalzi</a:t>
            </a:r>
            <a:r>
              <a:rPr lang="en-US" dirty="0"/>
              <a:t> u </a:t>
            </a:r>
            <a:r>
              <a:rPr lang="en-US" dirty="0" err="1"/>
              <a:t>trbušnoj</a:t>
            </a:r>
            <a:r>
              <a:rPr lang="en-US" dirty="0"/>
              <a:t> </a:t>
            </a:r>
            <a:r>
              <a:rPr lang="en-US" dirty="0" err="1"/>
              <a:t>duplji</a:t>
            </a:r>
            <a:r>
              <a:rPr lang="en-US" dirty="0"/>
              <a:t>. Ima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 J. </a:t>
            </a:r>
            <a:r>
              <a:rPr lang="en-US" dirty="0" err="1"/>
              <a:t>Zid</a:t>
            </a:r>
            <a:r>
              <a:rPr lang="en-US" dirty="0"/>
              <a:t> </a:t>
            </a:r>
            <a:r>
              <a:rPr lang="sr-Latn-ME" dirty="0"/>
              <a:t>ž</a:t>
            </a:r>
            <a:r>
              <a:rPr lang="en-US" dirty="0" err="1" smtClean="0"/>
              <a:t>eluca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izgrađen</a:t>
            </a:r>
            <a:r>
              <a:rPr lang="en-US" dirty="0"/>
              <a:t> od </a:t>
            </a:r>
            <a:r>
              <a:rPr lang="en-US" dirty="0" err="1"/>
              <a:t>glatkog</a:t>
            </a:r>
            <a:r>
              <a:rPr lang="en-US" dirty="0"/>
              <a:t> </a:t>
            </a:r>
            <a:r>
              <a:rPr lang="en-US" dirty="0" err="1"/>
              <a:t>mišićnog</a:t>
            </a:r>
            <a:r>
              <a:rPr lang="en-US" dirty="0"/>
              <a:t> </a:t>
            </a:r>
            <a:r>
              <a:rPr lang="en-US" dirty="0" err="1"/>
              <a:t>tkiva</a:t>
            </a:r>
            <a:r>
              <a:rPr lang="en-US" dirty="0"/>
              <a:t>. U </a:t>
            </a:r>
            <a:r>
              <a:rPr lang="sr-Latn-ME" dirty="0" err="1"/>
              <a:t>ž</a:t>
            </a:r>
            <a:r>
              <a:rPr lang="en-US" dirty="0" err="1" smtClean="0"/>
              <a:t>elucu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odvija</a:t>
            </a:r>
            <a:r>
              <a:rPr lang="en-US" dirty="0"/>
              <a:t> </a:t>
            </a:r>
            <a:r>
              <a:rPr lang="en-US" dirty="0" err="1"/>
              <a:t>mehaničko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endParaRPr lang="en-US" dirty="0"/>
          </a:p>
        </p:txBody>
      </p:sp>
      <p:pic>
        <p:nvPicPr>
          <p:cNvPr id="9" name="Picture 9" descr="A picture containing clothing&#10;&#10;Description generated with very high confidence">
            <a:extLst>
              <a:ext uri="{FF2B5EF4-FFF2-40B4-BE49-F238E27FC236}">
                <a16:creationId xmlns:a16="http://schemas.microsoft.com/office/drawing/2014/main" id="{FAD027C9-8572-44C7-BD19-A4F1FBB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096" y="785380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98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FBC5A-C12B-44D0-8849-FBE36C94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Dvanaestopalačno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crijevo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367F151-B302-41EE-9F19-60B06A010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040" y="1304773"/>
            <a:ext cx="9417595" cy="49436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Naziv</a:t>
            </a:r>
            <a:r>
              <a:rPr lang="en-US" dirty="0"/>
              <a:t> je </a:t>
            </a:r>
            <a:r>
              <a:rPr lang="en-US" dirty="0" err="1"/>
              <a:t>dobilo</a:t>
            </a:r>
            <a:r>
              <a:rPr lang="en-US" dirty="0"/>
              <a:t> po tome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dužinu</a:t>
            </a:r>
            <a:r>
              <a:rPr lang="en-US" dirty="0"/>
              <a:t> 12 </a:t>
            </a:r>
            <a:r>
              <a:rPr lang="en-US" dirty="0" err="1"/>
              <a:t>sastavljenih</a:t>
            </a:r>
            <a:r>
              <a:rPr lang="en-US" dirty="0"/>
              <a:t>  </a:t>
            </a:r>
            <a:r>
              <a:rPr lang="en-US" dirty="0" err="1"/>
              <a:t>palaca</a:t>
            </a:r>
            <a:r>
              <a:rPr lang="en-US" dirty="0"/>
              <a:t>.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je duodenum. U </a:t>
            </a:r>
            <a:r>
              <a:rPr lang="en-US" dirty="0" err="1"/>
              <a:t>njega</a:t>
            </a:r>
            <a:r>
              <a:rPr lang="en-US" dirty="0"/>
              <a:t> se </a:t>
            </a:r>
            <a:r>
              <a:rPr lang="en-US" dirty="0" err="1"/>
              <a:t>ulijeva</a:t>
            </a:r>
            <a:r>
              <a:rPr lang="en-US" dirty="0"/>
              <a:t> </a:t>
            </a:r>
            <a:r>
              <a:rPr lang="en-US" dirty="0" err="1"/>
              <a:t>sadržaj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želuca</a:t>
            </a:r>
            <a:r>
              <a:rPr lang="en-US" dirty="0"/>
              <a:t>. U </a:t>
            </a:r>
            <a:r>
              <a:rPr lang="en-US" dirty="0" err="1"/>
              <a:t>dnavaestopalačnom</a:t>
            </a:r>
            <a:r>
              <a:rPr lang="en-US" dirty="0"/>
              <a:t> </a:t>
            </a:r>
            <a:r>
              <a:rPr lang="en-US" dirty="0" err="1"/>
              <a:t>crijevu</a:t>
            </a:r>
            <a:r>
              <a:rPr lang="en-US" dirty="0"/>
              <a:t> se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, I to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sledećih</a:t>
            </a:r>
            <a:r>
              <a:rPr lang="en-US" dirty="0"/>
              <a:t> </a:t>
            </a:r>
            <a:r>
              <a:rPr lang="en-US" dirty="0" err="1"/>
              <a:t>sokova</a:t>
            </a:r>
            <a:r>
              <a:rPr lang="en-US" dirty="0"/>
              <a:t>: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b="1" dirty="0">
                <a:solidFill>
                  <a:srgbClr val="FFFF00"/>
                </a:solidFill>
              </a:rPr>
              <a:t>Sok </a:t>
            </a:r>
            <a:r>
              <a:rPr lang="en-US" b="1" dirty="0" err="1">
                <a:solidFill>
                  <a:srgbClr val="FFFF00"/>
                </a:solidFill>
              </a:rPr>
              <a:t>davanaestopalačnog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/>
              <a:t>– u </a:t>
            </a:r>
            <a:r>
              <a:rPr lang="en-US" dirty="0" err="1"/>
              <a:t>njemu</a:t>
            </a:r>
            <a:r>
              <a:rPr lang="en-US" dirty="0"/>
              <a:t> se </a:t>
            </a:r>
            <a:r>
              <a:rPr lang="en-US" dirty="0" err="1"/>
              <a:t>nalaze</a:t>
            </a:r>
            <a:r>
              <a:rPr lang="en-US" dirty="0"/>
              <a:t> </a:t>
            </a:r>
            <a:r>
              <a:rPr lang="en-US" dirty="0" err="1"/>
              <a:t>bikarbonantni</a:t>
            </a:r>
            <a:r>
              <a:rPr lang="en-US" dirty="0"/>
              <a:t> </a:t>
            </a:r>
            <a:r>
              <a:rPr lang="en-US" dirty="0" err="1"/>
              <a:t>joni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neutrališu</a:t>
            </a:r>
            <a:r>
              <a:rPr lang="en-US" dirty="0"/>
              <a:t> </a:t>
            </a:r>
            <a:r>
              <a:rPr lang="en-US" dirty="0" err="1"/>
              <a:t>kiseli</a:t>
            </a:r>
            <a:r>
              <a:rPr lang="en-US" dirty="0"/>
              <a:t> </a:t>
            </a:r>
            <a:r>
              <a:rPr lang="en-US" dirty="0" err="1"/>
              <a:t>sadržaj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želuca</a:t>
            </a:r>
            <a:r>
              <a:rPr lang="en-US" dirty="0"/>
              <a:t>.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b="1" dirty="0" err="1">
                <a:solidFill>
                  <a:srgbClr val="FFFF00"/>
                </a:solidFill>
              </a:rPr>
              <a:t>Žuč</a:t>
            </a:r>
            <a:r>
              <a:rPr lang="en-US" b="1" dirty="0">
                <a:solidFill>
                  <a:srgbClr val="FFFF00"/>
                </a:solidFill>
              </a:rPr>
              <a:t> -</a:t>
            </a:r>
            <a:r>
              <a:rPr lang="en-US" dirty="0"/>
              <a:t> </a:t>
            </a:r>
            <a:r>
              <a:rPr lang="en-US" dirty="0" err="1"/>
              <a:t>stvara</a:t>
            </a:r>
            <a:r>
              <a:rPr lang="en-US" dirty="0"/>
              <a:t> se u </a:t>
            </a:r>
            <a:r>
              <a:rPr lang="en-US" dirty="0" err="1"/>
              <a:t>jetri</a:t>
            </a:r>
            <a:r>
              <a:rPr lang="en-US" dirty="0"/>
              <a:t>, I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žučne</a:t>
            </a:r>
            <a:r>
              <a:rPr lang="en-US" dirty="0"/>
              <a:t> </a:t>
            </a:r>
            <a:r>
              <a:rPr lang="en-US" dirty="0" err="1"/>
              <a:t>kese</a:t>
            </a:r>
            <a:r>
              <a:rPr lang="en-US" dirty="0"/>
              <a:t> se </a:t>
            </a:r>
            <a:r>
              <a:rPr lang="en-US" dirty="0" err="1"/>
              <a:t>izliva</a:t>
            </a:r>
            <a:r>
              <a:rPr lang="en-US" dirty="0"/>
              <a:t> u </a:t>
            </a:r>
            <a:r>
              <a:rPr lang="en-US" dirty="0" err="1"/>
              <a:t>dvanaestopalačno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. </a:t>
            </a:r>
            <a:r>
              <a:rPr lang="en-US" dirty="0" err="1"/>
              <a:t>Žuč</a:t>
            </a:r>
            <a:r>
              <a:rPr lang="en-US" dirty="0"/>
              <a:t> </a:t>
            </a:r>
            <a:r>
              <a:rPr lang="en-US" dirty="0" err="1"/>
              <a:t>omogućava</a:t>
            </a:r>
            <a:r>
              <a:rPr lang="en-US" dirty="0"/>
              <a:t> </a:t>
            </a:r>
            <a:r>
              <a:rPr lang="en-US" dirty="0" err="1"/>
              <a:t>razbijanje</a:t>
            </a:r>
            <a:r>
              <a:rPr lang="en-US" dirty="0"/>
              <a:t> </a:t>
            </a:r>
            <a:r>
              <a:rPr lang="en-US" dirty="0" err="1"/>
              <a:t>masti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sitne</a:t>
            </a:r>
            <a:r>
              <a:rPr lang="en-US" dirty="0"/>
              <a:t> </a:t>
            </a:r>
            <a:r>
              <a:rPr lang="en-US" dirty="0" err="1"/>
              <a:t>kapljice</a:t>
            </a:r>
            <a:r>
              <a:rPr lang="en-US" dirty="0"/>
              <a:t>.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r>
              <a:rPr lang="en-US" b="1" dirty="0" err="1">
                <a:solidFill>
                  <a:srgbClr val="FFFF00"/>
                </a:solidFill>
              </a:rPr>
              <a:t>Pankreasni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sok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stvara</a:t>
            </a:r>
            <a:r>
              <a:rPr lang="en-US" dirty="0"/>
              <a:t> se u </a:t>
            </a:r>
            <a:r>
              <a:rPr lang="en-US" dirty="0" err="1"/>
              <a:t>pankreasu</a:t>
            </a:r>
            <a:r>
              <a:rPr lang="en-US" dirty="0"/>
              <a:t> a </a:t>
            </a:r>
            <a:r>
              <a:rPr lang="en-US" dirty="0" err="1"/>
              <a:t>izliva</a:t>
            </a:r>
            <a:r>
              <a:rPr lang="en-US" dirty="0"/>
              <a:t> se u </a:t>
            </a:r>
            <a:r>
              <a:rPr lang="en-US" dirty="0" err="1"/>
              <a:t>dvanaestopalačno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. U </a:t>
            </a:r>
            <a:r>
              <a:rPr lang="en-US" dirty="0" smtClean="0"/>
              <a:t>n</a:t>
            </a:r>
            <a:r>
              <a:rPr lang="sr-Latn-ME" dirty="0" smtClean="0"/>
              <a:t>j</a:t>
            </a:r>
            <a:r>
              <a:rPr lang="en-US" dirty="0" smtClean="0"/>
              <a:t>emu </a:t>
            </a:r>
            <a:r>
              <a:rPr lang="en-US" dirty="0"/>
              <a:t>se </a:t>
            </a:r>
            <a:r>
              <a:rPr lang="en-US" dirty="0" err="1"/>
              <a:t>nalaze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enzimi</a:t>
            </a:r>
            <a:r>
              <a:rPr lang="en-US" dirty="0"/>
              <a:t>:</a:t>
            </a:r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</a:rPr>
              <a:t>Tripsin</a:t>
            </a:r>
            <a:r>
              <a:rPr lang="en-US" dirty="0">
                <a:solidFill>
                  <a:srgbClr val="FFFF00"/>
                </a:solidFill>
              </a:rPr>
              <a:t> I </a:t>
            </a:r>
            <a:r>
              <a:rPr lang="en-US" dirty="0" err="1">
                <a:solidFill>
                  <a:srgbClr val="FFFF00"/>
                </a:solidFill>
              </a:rPr>
              <a:t>himotripsin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- </a:t>
            </a:r>
            <a:r>
              <a:rPr lang="en-US" dirty="0" err="1"/>
              <a:t>razlažu</a:t>
            </a:r>
            <a:r>
              <a:rPr lang="en-US" dirty="0"/>
              <a:t> </a:t>
            </a:r>
            <a:r>
              <a:rPr lang="en-US" dirty="0" err="1"/>
              <a:t>bjelančevine</a:t>
            </a:r>
            <a:r>
              <a:rPr lang="en-US" dirty="0"/>
              <a:t> do </a:t>
            </a:r>
            <a:r>
              <a:rPr lang="en-US" dirty="0" err="1"/>
              <a:t>aminokisjelina</a:t>
            </a:r>
            <a:endParaRPr lang="en-US" dirty="0"/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</a:rPr>
              <a:t>Amilaza</a:t>
            </a:r>
            <a:r>
              <a:rPr lang="en-US" dirty="0"/>
              <a:t> – </a:t>
            </a:r>
            <a:r>
              <a:rPr lang="en-US" dirty="0" err="1"/>
              <a:t>razlaže</a:t>
            </a:r>
            <a:r>
              <a:rPr lang="en-US" dirty="0"/>
              <a:t> </a:t>
            </a:r>
            <a:r>
              <a:rPr lang="en-US" dirty="0" err="1"/>
              <a:t>ugljene</a:t>
            </a:r>
            <a:r>
              <a:rPr lang="en-US" dirty="0"/>
              <a:t> </a:t>
            </a:r>
            <a:r>
              <a:rPr lang="en-US" dirty="0" err="1"/>
              <a:t>hidrate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prostije</a:t>
            </a:r>
            <a:r>
              <a:rPr lang="en-US" dirty="0"/>
              <a:t> </a:t>
            </a:r>
            <a:r>
              <a:rPr lang="en-US" dirty="0" err="1"/>
              <a:t>komponente</a:t>
            </a:r>
            <a:endParaRPr lang="en-US" dirty="0"/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</a:rPr>
              <a:t>Lipaza</a:t>
            </a:r>
            <a:r>
              <a:rPr lang="en-US" dirty="0"/>
              <a:t> - </a:t>
            </a:r>
            <a:r>
              <a:rPr lang="en-US" dirty="0" err="1"/>
              <a:t>razlaže</a:t>
            </a:r>
            <a:r>
              <a:rPr lang="en-US" dirty="0"/>
              <a:t> </a:t>
            </a:r>
            <a:r>
              <a:rPr lang="en-US" dirty="0" err="1"/>
              <a:t>masti</a:t>
            </a:r>
            <a:endParaRPr lang="en-US" dirty="0"/>
          </a:p>
          <a:p>
            <a:pPr marL="800100" lvl="2" indent="0">
              <a:buClr>
                <a:srgbClr val="8AD0D6"/>
              </a:buClr>
              <a:buNone/>
            </a:pPr>
            <a:endParaRPr lang="en-US" dirty="0"/>
          </a:p>
          <a:p>
            <a:pPr marL="457200" indent="-457200">
              <a:buClr>
                <a:srgbClr val="8AD0D6"/>
              </a:buClr>
              <a:buAutoNum type="arabicPeriod"/>
            </a:pPr>
            <a:endParaRPr lang="en-US" dirty="0"/>
          </a:p>
        </p:txBody>
      </p:sp>
      <p:pic>
        <p:nvPicPr>
          <p:cNvPr id="12" name="Picture 12" descr="A picture containing wire, table, large, holding&#10;&#10;Description generated with very high confidence">
            <a:extLst>
              <a:ext uri="{FF2B5EF4-FFF2-40B4-BE49-F238E27FC236}">
                <a16:creationId xmlns:a16="http://schemas.microsoft.com/office/drawing/2014/main" id="{AB8972D5-EE21-4776-A514-2A923D0D3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709" y="3860103"/>
            <a:ext cx="2743200" cy="24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7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DB4F-9FBF-461D-9572-A30166C5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Tanko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2C194-3750-4550-920E-F60F8A46B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03" y="1471028"/>
            <a:ext cx="8032141" cy="51930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Hrana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dvanaestopalačnog</a:t>
            </a:r>
            <a:r>
              <a:rPr lang="en-US" dirty="0"/>
              <a:t> </a:t>
            </a:r>
            <a:r>
              <a:rPr lang="en-US" dirty="0" err="1"/>
              <a:t>crijeva</a:t>
            </a:r>
            <a:r>
              <a:rPr lang="en-US" dirty="0"/>
              <a:t> se </a:t>
            </a:r>
            <a:r>
              <a:rPr lang="en-US" dirty="0" err="1"/>
              <a:t>ulijeva</a:t>
            </a:r>
            <a:r>
              <a:rPr lang="en-US" dirty="0"/>
              <a:t> u </a:t>
            </a:r>
            <a:r>
              <a:rPr lang="en-US" dirty="0" err="1"/>
              <a:t>tanko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. </a:t>
            </a:r>
            <a:r>
              <a:rPr lang="en-US" dirty="0" err="1"/>
              <a:t>Tanko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duzinu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7 m. U </a:t>
            </a:r>
            <a:r>
              <a:rPr lang="en-US" dirty="0" err="1"/>
              <a:t>njemu</a:t>
            </a:r>
            <a:r>
              <a:rPr lang="en-US" dirty="0"/>
              <a:t> se </a:t>
            </a:r>
            <a:r>
              <a:rPr lang="en-US" dirty="0" err="1" smtClean="0"/>
              <a:t>završa</a:t>
            </a:r>
            <a:r>
              <a:rPr lang="sr-Latn-ME" dirty="0" smtClean="0"/>
              <a:t>v</a:t>
            </a:r>
            <a:r>
              <a:rPr lang="en-US" dirty="0" smtClean="0"/>
              <a:t>a 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/>
              <a:t> </a:t>
            </a:r>
            <a:r>
              <a:rPr lang="en-US" dirty="0" err="1"/>
              <a:t>varenje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odvija</a:t>
            </a:r>
            <a:r>
              <a:rPr lang="en-US" dirty="0"/>
              <a:t> se </a:t>
            </a:r>
            <a:r>
              <a:rPr lang="en-US" dirty="0" err="1"/>
              <a:t>resorpcija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upijanje</a:t>
            </a:r>
            <a:r>
              <a:rPr lang="en-US" dirty="0"/>
              <a:t> </a:t>
            </a:r>
            <a:r>
              <a:rPr lang="en-US" dirty="0" err="1"/>
              <a:t>hranljivih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sko</a:t>
            </a:r>
            <a:r>
              <a:rPr lang="en-US" dirty="0" smtClean="0"/>
              <a:t> </a:t>
            </a:r>
            <a:r>
              <a:rPr lang="en-US" dirty="0" err="1"/>
              <a:t>varenje</a:t>
            </a:r>
            <a:r>
              <a:rPr lang="en-US" dirty="0"/>
              <a:t> se </a:t>
            </a:r>
            <a:r>
              <a:rPr lang="en-US" dirty="0" err="1"/>
              <a:t>odvija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crijevnog</a:t>
            </a:r>
            <a:r>
              <a:rPr lang="en-US" dirty="0"/>
              <a:t> </a:t>
            </a:r>
            <a:r>
              <a:rPr lang="en-US" dirty="0" err="1"/>
              <a:t>soka</a:t>
            </a:r>
            <a:r>
              <a:rPr lang="en-US" dirty="0"/>
              <a:t> u </a:t>
            </a:r>
            <a:r>
              <a:rPr lang="en-US" dirty="0" err="1"/>
              <a:t>kome</a:t>
            </a:r>
            <a:r>
              <a:rPr lang="en-US" dirty="0"/>
              <a:t> se </a:t>
            </a:r>
            <a:r>
              <a:rPr lang="en-US" dirty="0" err="1"/>
              <a:t>nalaze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enzimi</a:t>
            </a:r>
            <a:r>
              <a:rPr lang="en-US" dirty="0"/>
              <a:t>:</a:t>
            </a:r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</a:rPr>
              <a:t>Erepsin</a:t>
            </a:r>
            <a:r>
              <a:rPr lang="en-US" dirty="0"/>
              <a:t> - </a:t>
            </a:r>
            <a:r>
              <a:rPr lang="en-US" dirty="0" err="1"/>
              <a:t>razlaže</a:t>
            </a:r>
            <a:r>
              <a:rPr lang="en-US" dirty="0"/>
              <a:t> </a:t>
            </a:r>
            <a:r>
              <a:rPr lang="en-US" dirty="0" err="1"/>
              <a:t>bjelančevine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 </a:t>
            </a:r>
            <a:r>
              <a:rPr lang="en-US" dirty="0" err="1"/>
              <a:t>aminokisjeline</a:t>
            </a:r>
            <a:endParaRPr lang="en-US" dirty="0"/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  <a:ea typeface="+mj-lt"/>
                <a:cs typeface="+mj-lt"/>
              </a:rPr>
              <a:t>Amilaza</a:t>
            </a:r>
            <a:r>
              <a:rPr lang="en-US" dirty="0">
                <a:solidFill>
                  <a:srgbClr val="FFFF00"/>
                </a:solidFill>
                <a:ea typeface="+mj-lt"/>
                <a:cs typeface="+mj-lt"/>
              </a:rPr>
              <a:t> </a:t>
            </a:r>
            <a:r>
              <a:rPr lang="en-US" dirty="0">
                <a:ea typeface="+mj-lt"/>
                <a:cs typeface="+mj-lt"/>
              </a:rPr>
              <a:t>- </a:t>
            </a:r>
            <a:r>
              <a:rPr lang="en-US" dirty="0" err="1">
                <a:ea typeface="+mj-lt"/>
                <a:cs typeface="+mj-lt"/>
              </a:rPr>
              <a:t>razlaže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ugljene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hidrate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na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prostije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komponente</a:t>
            </a:r>
            <a:endParaRPr lang="en-US" dirty="0">
              <a:ea typeface="+mj-lt"/>
              <a:cs typeface="+mj-lt"/>
            </a:endParaRPr>
          </a:p>
          <a:p>
            <a:pPr marL="1257300" lvl="2" indent="-457200">
              <a:buClr>
                <a:srgbClr val="8AD0D6"/>
              </a:buClr>
              <a:buAutoNum type="alphaLcParenR"/>
            </a:pPr>
            <a:r>
              <a:rPr lang="en-US" dirty="0" err="1">
                <a:solidFill>
                  <a:srgbClr val="FFFF00"/>
                </a:solidFill>
                <a:ea typeface="+mj-lt"/>
                <a:cs typeface="+mj-lt"/>
              </a:rPr>
              <a:t>Lipaza</a:t>
            </a:r>
            <a:r>
              <a:rPr lang="en-US" dirty="0">
                <a:ea typeface="+mj-lt"/>
                <a:cs typeface="+mj-lt"/>
              </a:rPr>
              <a:t> - </a:t>
            </a:r>
            <a:r>
              <a:rPr lang="en-US" dirty="0" err="1">
                <a:ea typeface="+mj-lt"/>
                <a:cs typeface="+mj-lt"/>
              </a:rPr>
              <a:t>razlaže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masti</a:t>
            </a:r>
            <a:endParaRPr lang="en-US" dirty="0" err="1"/>
          </a:p>
          <a:p>
            <a:pPr marL="0" indent="0">
              <a:buClr>
                <a:srgbClr val="8AD0D6"/>
              </a:buClr>
              <a:buNone/>
            </a:pP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završene</a:t>
            </a:r>
            <a:r>
              <a:rPr lang="en-US" dirty="0"/>
              <a:t> </a:t>
            </a:r>
            <a:r>
              <a:rPr lang="en-US" dirty="0" smtClean="0"/>
              <a:t>hemi</a:t>
            </a:r>
            <a:r>
              <a:rPr lang="sr-Latn-ME" dirty="0" smtClean="0"/>
              <a:t>j</a:t>
            </a:r>
            <a:r>
              <a:rPr lang="en-US" dirty="0" err="1" smtClean="0"/>
              <a:t>ske</a:t>
            </a:r>
            <a:r>
              <a:rPr lang="en-US" dirty="0" smtClean="0"/>
              <a:t> </a:t>
            </a:r>
            <a:r>
              <a:rPr lang="en-US" dirty="0" err="1"/>
              <a:t>obrade</a:t>
            </a:r>
            <a:r>
              <a:rPr lang="en-US" dirty="0"/>
              <a:t> </a:t>
            </a:r>
            <a:r>
              <a:rPr lang="en-US" dirty="0" err="1"/>
              <a:t>vrši</a:t>
            </a:r>
            <a:r>
              <a:rPr lang="en-US" dirty="0"/>
              <a:t> se </a:t>
            </a:r>
            <a:r>
              <a:rPr lang="en-US" dirty="0" err="1"/>
              <a:t>resorpcija</a:t>
            </a:r>
            <a:r>
              <a:rPr lang="en-US" dirty="0"/>
              <a:t>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crijevnih</a:t>
            </a:r>
            <a:r>
              <a:rPr lang="en-US" dirty="0"/>
              <a:t> </a:t>
            </a:r>
            <a:r>
              <a:rPr lang="en-US" dirty="0" err="1"/>
              <a:t>resica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upijaju</a:t>
            </a:r>
            <a:r>
              <a:rPr lang="en-US" dirty="0"/>
              <a:t> </a:t>
            </a:r>
            <a:r>
              <a:rPr lang="en-US" dirty="0" err="1"/>
              <a:t>potrebne</a:t>
            </a:r>
            <a:r>
              <a:rPr lang="en-US" dirty="0"/>
              <a:t> </a:t>
            </a:r>
            <a:r>
              <a:rPr lang="en-US" dirty="0" err="1"/>
              <a:t>hranjljive</a:t>
            </a:r>
            <a:r>
              <a:rPr lang="en-US" dirty="0"/>
              <a:t> </a:t>
            </a:r>
            <a:r>
              <a:rPr lang="en-US" dirty="0" err="1"/>
              <a:t>materije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predaju</a:t>
            </a:r>
            <a:r>
              <a:rPr lang="en-US" dirty="0"/>
              <a:t> je </a:t>
            </a:r>
            <a:r>
              <a:rPr lang="en-US" dirty="0" err="1"/>
              <a:t>krvi</a:t>
            </a:r>
            <a:r>
              <a:rPr lang="en-US" dirty="0"/>
              <a:t>.</a:t>
            </a:r>
          </a:p>
          <a:p>
            <a:pPr marL="857250" lvl="1" indent="-457200">
              <a:buClr>
                <a:srgbClr val="8AD0D6"/>
              </a:buClr>
              <a:buAutoNum type="arabicPeriod"/>
            </a:pPr>
            <a:endParaRPr lang="en-US" dirty="0"/>
          </a:p>
        </p:txBody>
      </p:sp>
      <p:pic>
        <p:nvPicPr>
          <p:cNvPr id="4" name="Picture 4" descr="A close up of a persons face&#10;&#10;Description generated with very high confidence">
            <a:extLst>
              <a:ext uri="{FF2B5EF4-FFF2-40B4-BE49-F238E27FC236}">
                <a16:creationId xmlns:a16="http://schemas.microsoft.com/office/drawing/2014/main" id="{E9055CB3-4F1A-49B3-8903-0F7C3A522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593" y="1506681"/>
            <a:ext cx="3600449" cy="405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69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2158F-F98F-45D0-8FD9-3860953B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Slijepo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10D1B-C44B-4B83-98B1-FCCD4E0A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Slijepo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tankog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debelog</a:t>
            </a:r>
            <a:r>
              <a:rPr lang="en-US" dirty="0"/>
              <a:t> </a:t>
            </a:r>
            <a:r>
              <a:rPr lang="en-US" dirty="0" err="1"/>
              <a:t>crijeva</a:t>
            </a:r>
            <a:r>
              <a:rPr lang="en-US" dirty="0"/>
              <a:t> I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ulogu</a:t>
            </a:r>
            <a:r>
              <a:rPr lang="en-US" dirty="0"/>
              <a:t> da </a:t>
            </a:r>
            <a:r>
              <a:rPr lang="en-US" dirty="0" err="1"/>
              <a:t>transportuje</a:t>
            </a:r>
            <a:r>
              <a:rPr lang="en-US" dirty="0"/>
              <a:t> </a:t>
            </a:r>
            <a:r>
              <a:rPr lang="en-US" dirty="0" err="1"/>
              <a:t>materije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tankog</a:t>
            </a:r>
            <a:r>
              <a:rPr lang="en-US" dirty="0"/>
              <a:t> </a:t>
            </a:r>
            <a:r>
              <a:rPr lang="en-US" dirty="0" err="1"/>
              <a:t>crijeva</a:t>
            </a:r>
            <a:r>
              <a:rPr lang="en-US" dirty="0"/>
              <a:t> u </a:t>
            </a:r>
            <a:r>
              <a:rPr lang="en-US" dirty="0" err="1"/>
              <a:t>debelo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. Na </a:t>
            </a:r>
            <a:r>
              <a:rPr lang="en-US" dirty="0" err="1"/>
              <a:t>njegovoj</a:t>
            </a:r>
            <a:r>
              <a:rPr lang="en-US" dirty="0"/>
              <a:t> </a:t>
            </a:r>
            <a:r>
              <a:rPr lang="en-US" dirty="0" err="1"/>
              <a:t>donjeoj</a:t>
            </a:r>
            <a:r>
              <a:rPr lang="en-US" dirty="0"/>
              <a:t> </a:t>
            </a:r>
            <a:r>
              <a:rPr lang="en-US" dirty="0" err="1"/>
              <a:t>strani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crvliki</a:t>
            </a:r>
            <a:r>
              <a:rPr lang="en-US" dirty="0"/>
              <a:t> </a:t>
            </a:r>
            <a:r>
              <a:rPr lang="en-US" dirty="0" err="1"/>
              <a:t>izraštaj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naziva</a:t>
            </a:r>
            <a:r>
              <a:rPr lang="en-US" dirty="0"/>
              <a:t> CRVULJAK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Apendix</a:t>
            </a:r>
            <a:r>
              <a:rPr lang="en-US" dirty="0"/>
              <a:t>.</a:t>
            </a:r>
          </a:p>
        </p:txBody>
      </p:sp>
      <p:pic>
        <p:nvPicPr>
          <p:cNvPr id="4" name="Picture 4" descr="A picture containing clothing, underwear&#10;&#10;Description generated with very high confidence">
            <a:extLst>
              <a:ext uri="{FF2B5EF4-FFF2-40B4-BE49-F238E27FC236}">
                <a16:creationId xmlns:a16="http://schemas.microsoft.com/office/drawing/2014/main" id="{7D6D6418-B660-4155-8B71-B4C6BE01F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539" y="3533343"/>
            <a:ext cx="4126922" cy="264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2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4356-8249-47F2-ABB6-A994514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Debelo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0AE7F-9B48-437A-8A09-22C0DCDA5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Debelo</a:t>
            </a:r>
            <a:r>
              <a:rPr lang="en-US" dirty="0"/>
              <a:t> </a:t>
            </a:r>
            <a:r>
              <a:rPr lang="en-US" dirty="0" err="1"/>
              <a:t>crijevo</a:t>
            </a:r>
            <a:r>
              <a:rPr lang="en-US" dirty="0"/>
              <a:t> 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zadatak</a:t>
            </a:r>
            <a:r>
              <a:rPr lang="en-US" dirty="0"/>
              <a:t> da </a:t>
            </a:r>
            <a:r>
              <a:rPr lang="en-US" dirty="0" err="1"/>
              <a:t>počne</a:t>
            </a:r>
            <a:r>
              <a:rPr lang="en-US" dirty="0"/>
              <a:t> </a:t>
            </a:r>
            <a:r>
              <a:rPr lang="en-US" dirty="0" err="1"/>
              <a:t>razlaganje</a:t>
            </a:r>
            <a:r>
              <a:rPr lang="en-US" dirty="0"/>
              <a:t> </a:t>
            </a:r>
            <a:r>
              <a:rPr lang="en-US" dirty="0" err="1"/>
              <a:t>nesvarene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pod </a:t>
            </a:r>
            <a:r>
              <a:rPr lang="en-US" dirty="0" err="1"/>
              <a:t>uticajem</a:t>
            </a:r>
            <a:r>
              <a:rPr lang="en-US" dirty="0"/>
              <a:t> </a:t>
            </a:r>
            <a:r>
              <a:rPr lang="en-US" dirty="0" err="1"/>
              <a:t>bakterija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otpočne</a:t>
            </a:r>
            <a:r>
              <a:rPr lang="en-US" dirty="0"/>
              <a:t> </a:t>
            </a:r>
            <a:r>
              <a:rPr lang="en-US" dirty="0" err="1"/>
              <a:t>formiranje</a:t>
            </a:r>
            <a:r>
              <a:rPr lang="en-US" dirty="0"/>
              <a:t> </a:t>
            </a:r>
            <a:r>
              <a:rPr lang="en-US" dirty="0" err="1"/>
              <a:t>stolice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/>
              <a:t>U </a:t>
            </a:r>
            <a:r>
              <a:rPr lang="en-US" dirty="0" err="1"/>
              <a:t>debelom</a:t>
            </a:r>
            <a:r>
              <a:rPr lang="en-US" dirty="0"/>
              <a:t> </a:t>
            </a:r>
            <a:r>
              <a:rPr lang="en-US" dirty="0" err="1"/>
              <a:t>crijevu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apsorpcija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čovjek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stolice</a:t>
            </a:r>
            <a:r>
              <a:rPr lang="en-US" dirty="0"/>
              <a:t> </a:t>
            </a:r>
            <a:r>
              <a:rPr lang="en-US" dirty="0" err="1"/>
              <a:t>nebi</a:t>
            </a:r>
            <a:r>
              <a:rPr lang="en-US" dirty="0"/>
              <a:t> </a:t>
            </a:r>
            <a:r>
              <a:rPr lang="en-US" dirty="0" err="1"/>
              <a:t>izbacio</a:t>
            </a:r>
            <a:r>
              <a:rPr lang="en-US" dirty="0"/>
              <a:t> </a:t>
            </a:r>
            <a:r>
              <a:rPr lang="en-US" dirty="0" err="1"/>
              <a:t>suviše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da ne bi </a:t>
            </a:r>
            <a:r>
              <a:rPr lang="en-US" dirty="0" err="1"/>
              <a:t>dehidrirao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endParaRPr lang="en-US" dirty="0"/>
          </a:p>
        </p:txBody>
      </p:sp>
      <p:pic>
        <p:nvPicPr>
          <p:cNvPr id="4" name="Picture 4" descr="A picture containing table, sitting, white, holding&#10;&#10;Description generated with very high confidence">
            <a:extLst>
              <a:ext uri="{FF2B5EF4-FFF2-40B4-BE49-F238E27FC236}">
                <a16:creationId xmlns:a16="http://schemas.microsoft.com/office/drawing/2014/main" id="{AF089E47-426F-4E64-B784-E0FB2D6D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736225"/>
            <a:ext cx="3726872" cy="272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2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68DB5-F283-4797-B484-7B0997D4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Zadnje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crijevo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E3149-6CA4-4FCA-BF43-BB84486F9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 </a:t>
            </a:r>
            <a:r>
              <a:rPr lang="en-US" dirty="0" err="1"/>
              <a:t>njemu</a:t>
            </a:r>
            <a:r>
              <a:rPr lang="en-US" dirty="0"/>
              <a:t> se </a:t>
            </a:r>
            <a:r>
              <a:rPr lang="en-US" dirty="0" err="1"/>
              <a:t>formira</a:t>
            </a:r>
            <a:r>
              <a:rPr lang="en-US" dirty="0"/>
              <a:t> </a:t>
            </a:r>
            <a:r>
              <a:rPr lang="en-US" dirty="0" err="1"/>
              <a:t>konačna</a:t>
            </a:r>
            <a:r>
              <a:rPr lang="en-US" dirty="0"/>
              <a:t> </a:t>
            </a:r>
            <a:r>
              <a:rPr lang="en-US" dirty="0" err="1"/>
              <a:t>stolica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pod </a:t>
            </a:r>
            <a:r>
              <a:rPr lang="en-US" dirty="0" err="1"/>
              <a:t>uticajem</a:t>
            </a:r>
            <a:r>
              <a:rPr lang="en-US" dirty="0"/>
              <a:t> </a:t>
            </a:r>
            <a:r>
              <a:rPr lang="en-US" dirty="0" err="1"/>
              <a:t>mišića</a:t>
            </a:r>
            <a:r>
              <a:rPr lang="en-US" dirty="0"/>
              <a:t> </a:t>
            </a:r>
            <a:r>
              <a:rPr lang="en-US" dirty="0" err="1"/>
              <a:t>izbacuje</a:t>
            </a:r>
            <a:r>
              <a:rPr lang="en-US" dirty="0"/>
              <a:t> </a:t>
            </a:r>
            <a:r>
              <a:rPr lang="en-US" dirty="0" err="1"/>
              <a:t>stolicu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analnog</a:t>
            </a:r>
            <a:r>
              <a:rPr lang="en-US" dirty="0"/>
              <a:t> </a:t>
            </a:r>
            <a:r>
              <a:rPr lang="en-US" dirty="0" err="1"/>
              <a:t>otvora</a:t>
            </a:r>
            <a:r>
              <a:rPr lang="en-US" dirty="0"/>
              <a:t> u </a:t>
            </a:r>
            <a:r>
              <a:rPr lang="en-US" dirty="0" err="1"/>
              <a:t>spoljašnju</a:t>
            </a:r>
            <a:r>
              <a:rPr lang="en-US" dirty="0"/>
              <a:t> </a:t>
            </a:r>
            <a:r>
              <a:rPr lang="en-US" dirty="0" err="1"/>
              <a:t>sredinu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z</a:t>
            </a:r>
            <a:r>
              <a:rPr lang="sr-Latn-ME" dirty="0" smtClean="0"/>
              <a:t>a</a:t>
            </a:r>
            <a:r>
              <a:rPr lang="en-US" dirty="0" err="1" smtClean="0"/>
              <a:t>dnje</a:t>
            </a:r>
            <a:r>
              <a:rPr lang="en-US" dirty="0" smtClean="0"/>
              <a:t> </a:t>
            </a:r>
            <a:r>
              <a:rPr lang="en-US" dirty="0" err="1"/>
              <a:t>crijevo</a:t>
            </a:r>
            <a:r>
              <a:rPr lang="en-US" dirty="0"/>
              <a:t> je </a:t>
            </a:r>
            <a:r>
              <a:rPr lang="en-US" dirty="0" err="1"/>
              <a:t>rektum</a:t>
            </a:r>
            <a:r>
              <a:rPr lang="en-US" dirty="0"/>
              <a:t>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za </a:t>
            </a:r>
            <a:r>
              <a:rPr lang="en-US" dirty="0" err="1"/>
              <a:t>analni</a:t>
            </a:r>
            <a:r>
              <a:rPr lang="en-US" dirty="0"/>
              <a:t> </a:t>
            </a:r>
            <a:r>
              <a:rPr lang="en-US" dirty="0" err="1"/>
              <a:t>otvor</a:t>
            </a:r>
            <a:r>
              <a:rPr lang="en-US" dirty="0"/>
              <a:t> je anus.</a:t>
            </a:r>
          </a:p>
        </p:txBody>
      </p:sp>
    </p:spTree>
    <p:extLst>
      <p:ext uri="{BB962C8B-B14F-4D97-AF65-F5344CB8AC3E}">
        <p14:creationId xmlns:p14="http://schemas.microsoft.com/office/powerpoint/2010/main" val="4266591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9349-EF0A-4012-81E9-89A67E498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Bolesti</a:t>
            </a:r>
            <a:r>
              <a:rPr lang="en-US" b="1" dirty="0">
                <a:solidFill>
                  <a:srgbClr val="FFFF00"/>
                </a:solidFill>
              </a:rPr>
              <a:t> organa za </a:t>
            </a:r>
            <a:r>
              <a:rPr lang="en-US" b="1" dirty="0" err="1">
                <a:solidFill>
                  <a:srgbClr val="FFFF00"/>
                </a:solidFill>
              </a:rPr>
              <a:t>varenje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399DC-A47F-43AA-9953-9F966114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822" y="1443318"/>
            <a:ext cx="11066285" cy="48050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Karijes</a:t>
            </a:r>
            <a:r>
              <a:rPr lang="en-US" dirty="0"/>
              <a:t>                                                                                   </a:t>
            </a:r>
            <a:r>
              <a:rPr lang="en-US" dirty="0" err="1"/>
              <a:t>Gojaznost</a:t>
            </a:r>
            <a:r>
              <a:rPr lang="en-US" dirty="0"/>
              <a:t> </a:t>
            </a:r>
          </a:p>
          <a:p>
            <a:pPr marL="0" indent="0">
              <a:buClr>
                <a:srgbClr val="8AD0D6"/>
              </a:buClr>
              <a:buNone/>
            </a:pPr>
            <a:endParaRPr lang="en-US" dirty="0"/>
          </a:p>
          <a:p>
            <a:pPr marL="0" indent="0">
              <a:buClr>
                <a:srgbClr val="8AD0D6"/>
              </a:buCl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dirty="0" err="1"/>
              <a:t>Zarazne</a:t>
            </a:r>
            <a:r>
              <a:rPr lang="en-US" dirty="0"/>
              <a:t> </a:t>
            </a:r>
            <a:r>
              <a:rPr lang="en-US" dirty="0" err="1"/>
              <a:t>upale</a:t>
            </a:r>
            <a:r>
              <a:rPr lang="en-US" dirty="0"/>
              <a:t> </a:t>
            </a:r>
            <a:r>
              <a:rPr lang="en-US" dirty="0" err="1"/>
              <a:t>crijeva</a:t>
            </a:r>
            <a:r>
              <a:rPr lang="en-US" dirty="0"/>
              <a:t>                                                                 </a:t>
            </a:r>
            <a:r>
              <a:rPr lang="en-US" dirty="0" err="1"/>
              <a:t>Žutica</a:t>
            </a:r>
          </a:p>
          <a:p>
            <a:pPr marL="457200" indent="-457200">
              <a:buClr>
                <a:srgbClr val="8AD0D6"/>
              </a:buClr>
              <a:buAutoNum type="arabicPeriod"/>
            </a:pPr>
            <a:endParaRPr lang="en-US" dirty="0"/>
          </a:p>
        </p:txBody>
      </p:sp>
      <p:pic>
        <p:nvPicPr>
          <p:cNvPr id="4" name="Picture 4" descr="A close up of a hot dog&#10;&#10;Description generated with very high confidence">
            <a:extLst>
              <a:ext uri="{FF2B5EF4-FFF2-40B4-BE49-F238E27FC236}">
                <a16:creationId xmlns:a16="http://schemas.microsoft.com/office/drawing/2014/main" id="{AB97167C-66A2-4D2B-8228-E4B0D507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18" y="1907587"/>
            <a:ext cx="2743200" cy="1768207"/>
          </a:xfrm>
          <a:prstGeom prst="rect">
            <a:avLst/>
          </a:prstGeom>
        </p:spPr>
      </p:pic>
      <p:pic>
        <p:nvPicPr>
          <p:cNvPr id="6" name="Picture 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EB44540C-4486-4914-90E2-E4D920675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527" y="1856232"/>
            <a:ext cx="3311236" cy="1746226"/>
          </a:xfrm>
          <a:prstGeom prst="rect">
            <a:avLst/>
          </a:prstGeom>
        </p:spPr>
      </p:pic>
      <p:pic>
        <p:nvPicPr>
          <p:cNvPr id="8" name="Picture 8" descr="A person in a white shirt&#10;&#10;Description generated with high confidence">
            <a:extLst>
              <a:ext uri="{FF2B5EF4-FFF2-40B4-BE49-F238E27FC236}">
                <a16:creationId xmlns:a16="http://schemas.microsoft.com/office/drawing/2014/main" id="{E899F2DE-A31A-4B9A-A223-1BD4410BA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09" y="4351159"/>
            <a:ext cx="2008910" cy="1840992"/>
          </a:xfrm>
          <a:prstGeom prst="rect">
            <a:avLst/>
          </a:prstGeom>
        </p:spPr>
      </p:pic>
      <p:pic>
        <p:nvPicPr>
          <p:cNvPr id="10" name="Picture 10" descr="A person sitting on a bed&#10;&#10;Description generated with very high confidence">
            <a:extLst>
              <a:ext uri="{FF2B5EF4-FFF2-40B4-BE49-F238E27FC236}">
                <a16:creationId xmlns:a16="http://schemas.microsoft.com/office/drawing/2014/main" id="{6FA197E7-D854-4454-A215-DB4F1C548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273" y="4356708"/>
            <a:ext cx="2743200" cy="1913021"/>
          </a:xfrm>
          <a:prstGeom prst="rect">
            <a:avLst/>
          </a:prstGeom>
        </p:spPr>
      </p:pic>
      <p:pic>
        <p:nvPicPr>
          <p:cNvPr id="12" name="Picture 12" descr="A picture containing toothbrush, teeth, brushing, person&#10;&#10;Description generated with very high confidence">
            <a:extLst>
              <a:ext uri="{FF2B5EF4-FFF2-40B4-BE49-F238E27FC236}">
                <a16:creationId xmlns:a16="http://schemas.microsoft.com/office/drawing/2014/main" id="{B7CA410D-3173-4E8C-916B-3E6A653E9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873" y="4465147"/>
            <a:ext cx="3699163" cy="20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19EA-D832-40AD-962F-0A358E08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Domaći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zadatak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0E08C-E0AD-43D5-8AD1-B93D8BB8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692" y="1785258"/>
            <a:ext cx="9144162" cy="44631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Šta</a:t>
            </a:r>
            <a:r>
              <a:rPr lang="en-US" sz="2400" b="1" dirty="0"/>
              <a:t> je </a:t>
            </a:r>
            <a:r>
              <a:rPr lang="en-US" sz="2400" b="1" dirty="0" err="1"/>
              <a:t>upala</a:t>
            </a:r>
            <a:r>
              <a:rPr lang="en-US" sz="2400" b="1" dirty="0"/>
              <a:t> </a:t>
            </a:r>
            <a:r>
              <a:rPr lang="en-US" sz="2400" b="1" dirty="0" err="1"/>
              <a:t>slijepog</a:t>
            </a:r>
            <a:r>
              <a:rPr lang="en-US" sz="2400" b="1" dirty="0"/>
              <a:t> </a:t>
            </a:r>
            <a:r>
              <a:rPr lang="en-US" sz="2400" b="1" dirty="0" err="1"/>
              <a:t>crijeva</a:t>
            </a:r>
            <a:r>
              <a:rPr lang="en-US" sz="2400" b="1" dirty="0"/>
              <a:t>, </a:t>
            </a:r>
            <a:r>
              <a:rPr lang="en-US" sz="2400" b="1" dirty="0" err="1"/>
              <a:t>kako</a:t>
            </a:r>
            <a:r>
              <a:rPr lang="en-US" sz="2400" b="1" dirty="0"/>
              <a:t> </a:t>
            </a:r>
            <a:r>
              <a:rPr lang="en-US" sz="2400" b="1" dirty="0" err="1"/>
              <a:t>ona</a:t>
            </a:r>
            <a:r>
              <a:rPr lang="en-US" sz="2400" b="1" dirty="0"/>
              <a:t> </a:t>
            </a:r>
            <a:r>
              <a:rPr lang="en-US" sz="2400" b="1" dirty="0" err="1"/>
              <a:t>nastaje</a:t>
            </a:r>
            <a:r>
              <a:rPr lang="en-US" sz="2400" b="1" dirty="0" smtClean="0"/>
              <a:t>?</a:t>
            </a:r>
            <a:endParaRPr lang="sr-Latn-ME" sz="2400" b="1" dirty="0" smtClean="0"/>
          </a:p>
          <a:p>
            <a:pPr marL="0" indent="0">
              <a:buNone/>
            </a:pPr>
            <a:r>
              <a:rPr lang="en-US" sz="2400" b="1" dirty="0" smtClean="0"/>
              <a:t> </a:t>
            </a:r>
            <a:endParaRPr lang="sr-Latn-ME" sz="2400" b="1" dirty="0" smtClean="0"/>
          </a:p>
          <a:p>
            <a:pPr marL="0" indent="0">
              <a:buNone/>
            </a:pPr>
            <a:r>
              <a:rPr lang="en-US" sz="2400" b="1" dirty="0" err="1" smtClean="0"/>
              <a:t>Utvrditi</a:t>
            </a:r>
            <a:r>
              <a:rPr lang="en-US" sz="2400" b="1" dirty="0" smtClean="0"/>
              <a:t> </a:t>
            </a:r>
            <a:r>
              <a:rPr lang="en-US" sz="2400" b="1" dirty="0"/>
              <a:t>da li </a:t>
            </a:r>
            <a:r>
              <a:rPr lang="en-US" sz="2400" b="1" dirty="0" err="1"/>
              <a:t>osoba</a:t>
            </a:r>
            <a:r>
              <a:rPr lang="en-US" sz="2400" b="1" dirty="0"/>
              <a:t> </a:t>
            </a:r>
            <a:r>
              <a:rPr lang="en-US" sz="2400" b="1" dirty="0" err="1"/>
              <a:t>koja</a:t>
            </a:r>
            <a:r>
              <a:rPr lang="en-US" sz="2400" b="1" dirty="0"/>
              <a:t> je </a:t>
            </a:r>
            <a:r>
              <a:rPr lang="en-US" sz="2400" b="1" dirty="0" err="1"/>
              <a:t>operisala</a:t>
            </a:r>
            <a:r>
              <a:rPr lang="en-US" sz="2400" b="1" dirty="0"/>
              <a:t> </a:t>
            </a:r>
            <a:r>
              <a:rPr lang="en-US" sz="2400" b="1" dirty="0" err="1"/>
              <a:t>slijepo</a:t>
            </a:r>
            <a:r>
              <a:rPr lang="en-US" sz="2400" b="1" dirty="0"/>
              <a:t> </a:t>
            </a:r>
            <a:r>
              <a:rPr lang="en-US" sz="2400" b="1" dirty="0" err="1"/>
              <a:t>crijevo</a:t>
            </a:r>
            <a:r>
              <a:rPr lang="en-US" sz="2400" b="1" dirty="0"/>
              <a:t> </a:t>
            </a:r>
            <a:r>
              <a:rPr lang="en-US" sz="2400" b="1" dirty="0" err="1"/>
              <a:t>i</a:t>
            </a:r>
            <a:r>
              <a:rPr lang="en-US" sz="2400" b="1" dirty="0"/>
              <a:t> </a:t>
            </a:r>
            <a:r>
              <a:rPr lang="en-US" sz="2400" b="1" dirty="0" err="1"/>
              <a:t>dalje</a:t>
            </a:r>
            <a:r>
              <a:rPr lang="en-US" sz="2400" b="1" dirty="0"/>
              <a:t> </a:t>
            </a:r>
            <a:r>
              <a:rPr lang="en-US" sz="2400" b="1" dirty="0" err="1"/>
              <a:t>ima</a:t>
            </a:r>
            <a:r>
              <a:rPr lang="en-US" sz="2400" b="1" dirty="0"/>
              <a:t> </a:t>
            </a:r>
            <a:r>
              <a:rPr lang="en-US" sz="2400" b="1" dirty="0" err="1"/>
              <a:t>slijepo</a:t>
            </a:r>
            <a:r>
              <a:rPr lang="en-US" sz="2400" b="1" dirty="0"/>
              <a:t> </a:t>
            </a:r>
            <a:r>
              <a:rPr lang="en-US" sz="2400" b="1" dirty="0" err="1"/>
              <a:t>crijevo</a:t>
            </a:r>
            <a:r>
              <a:rPr lang="en-US" sz="2400" b="1" dirty="0"/>
              <a:t>. 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dirty="0" err="1"/>
              <a:t>Odgovor</a:t>
            </a:r>
            <a:r>
              <a:rPr lang="en-US" dirty="0"/>
              <a:t> </a:t>
            </a:r>
            <a:r>
              <a:rPr lang="en-US" dirty="0" err="1"/>
              <a:t>obrazložiti</a:t>
            </a:r>
            <a:r>
              <a:rPr lang="en-US" dirty="0"/>
              <a:t>  </a:t>
            </a:r>
            <a:r>
              <a:rPr lang="sr-Latn-ME" dirty="0" smtClean="0"/>
              <a:t>sa </a:t>
            </a:r>
            <a:r>
              <a:rPr lang="en-US" dirty="0" smtClean="0"/>
              <a:t>par </a:t>
            </a:r>
            <a:r>
              <a:rPr lang="en-US" dirty="0" err="1"/>
              <a:t>rečenica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Odgovor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pitanje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naći</a:t>
            </a:r>
            <a:r>
              <a:rPr lang="en-US" dirty="0"/>
              <a:t> </a:t>
            </a:r>
            <a:r>
              <a:rPr lang="en-US" dirty="0" err="1"/>
              <a:t>istraživanjem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internetu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7041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504A851-2111-48C5-8242-A85C95A21E36}"/>
</file>

<file path=customXml/itemProps2.xml><?xml version="1.0" encoding="utf-8"?>
<ds:datastoreItem xmlns:ds="http://schemas.openxmlformats.org/officeDocument/2006/customXml" ds:itemID="{C9848EF3-8AF4-4773-82D3-BCE6D3D1BA6C}"/>
</file>

<file path=customXml/itemProps3.xml><?xml version="1.0" encoding="utf-8"?>
<ds:datastoreItem xmlns:ds="http://schemas.openxmlformats.org/officeDocument/2006/customXml" ds:itemID="{C841FF36-444F-4D82-8D3F-4F7A86AC4BF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227</Words>
  <Application>Microsoft Office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Sistem za varenje</vt:lpstr>
      <vt:lpstr>Građa sistema za varenje</vt:lpstr>
      <vt:lpstr>Varenje</vt:lpstr>
      <vt:lpstr>Usna duplja</vt:lpstr>
      <vt:lpstr>Ždrijelo  </vt:lpstr>
      <vt:lpstr>Želudac </vt:lpstr>
      <vt:lpstr>Dvanaestopalačno crijevo</vt:lpstr>
      <vt:lpstr>Tanko crijevo</vt:lpstr>
      <vt:lpstr>Slijepo crijevo</vt:lpstr>
      <vt:lpstr>Debelo crijevo</vt:lpstr>
      <vt:lpstr>Zadnje crijevo</vt:lpstr>
      <vt:lpstr>Bolesti organa za varenje</vt:lpstr>
      <vt:lpstr>Domaći zadatak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os21majpg</dc:creator>
  <cp:lastModifiedBy>Aleksandar Katnic</cp:lastModifiedBy>
  <cp:revision>387</cp:revision>
  <dcterms:created xsi:type="dcterms:W3CDTF">2013-07-15T20:26:40Z</dcterms:created>
  <dcterms:modified xsi:type="dcterms:W3CDTF">2020-04-14T17:53:30Z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