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152400" y="76200"/>
            <a:ext cx="8801100" cy="6781800"/>
            <a:chOff x="96" y="48"/>
            <a:chExt cx="5544" cy="4272"/>
          </a:xfrm>
        </p:grpSpPr>
        <p:grpSp>
          <p:nvGrpSpPr>
            <p:cNvPr id="9220" name="Group 4"/>
            <p:cNvGrpSpPr>
              <a:grpSpLocks/>
            </p:cNvGrpSpPr>
            <p:nvPr/>
          </p:nvGrpSpPr>
          <p:grpSpPr bwMode="auto">
            <a:xfrm>
              <a:off x="864" y="144"/>
              <a:ext cx="2664" cy="1440"/>
              <a:chOff x="864" y="144"/>
              <a:chExt cx="2664" cy="1440"/>
            </a:xfrm>
          </p:grpSpPr>
          <p:grpSp>
            <p:nvGrpSpPr>
              <p:cNvPr id="9221" name="Group 5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9222" name="Rectangle 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23" name="Rectangle 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24" name="Rectangle 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25" name="Rectangle 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26" name="Rectangle 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27" name="Rectangle 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28" name="Rectangle 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29" name="Rectangle 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9230" name="Group 14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9231" name="Rectangle 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32" name="Rectangle 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33" name="Rectangle 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34" name="Rectangle 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35" name="Rectangle 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36" name="Rectangle 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37" name="Rectangle 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38" name="Rectangle 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9239" name="Group 23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9240" name="Rectangle 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41" name="Rectangle 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42" name="Rectangle 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43" name="Rectangle 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44" name="Rectangle 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45" name="Rectangle 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46" name="Rectangle 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47" name="Rectangle 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9248" name="Group 32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9249" name="Rectangle 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50" name="Rectangle 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51" name="Rectangle 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52" name="Rectangle 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53" name="Rectangle 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54" name="Rectangle 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55" name="Rectangle 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56" name="Rectangle 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9257" name="Group 41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9258" name="Rectangle 4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59" name="Rectangle 4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60" name="Rectangle 4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61" name="Rectangle 4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62" name="Rectangle 4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63" name="Rectangle 4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64" name="Rectangle 4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65" name="Rectangle 4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9266" name="Group 50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9267" name="Rectangle 5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68" name="Rectangle 5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69" name="Rectangle 5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70" name="Rectangle 5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71" name="Rectangle 5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72" name="Rectangle 5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73" name="Rectangle 5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74" name="Rectangle 5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9275" name="Group 59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9276" name="Rectangle 6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77" name="Rectangle 6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78" name="Rectangle 6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79" name="Rectangle 6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80" name="Rectangle 6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81" name="Rectangle 6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82" name="Rectangle 6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83" name="Rectangle 6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</p:grpSp>
        <p:grpSp>
          <p:nvGrpSpPr>
            <p:cNvPr id="9284" name="Group 68"/>
            <p:cNvGrpSpPr>
              <a:grpSpLocks/>
            </p:cNvGrpSpPr>
            <p:nvPr/>
          </p:nvGrpSpPr>
          <p:grpSpPr bwMode="auto">
            <a:xfrm>
              <a:off x="240" y="1968"/>
              <a:ext cx="3288" cy="1440"/>
              <a:chOff x="240" y="144"/>
              <a:chExt cx="3288" cy="1440"/>
            </a:xfrm>
          </p:grpSpPr>
          <p:grpSp>
            <p:nvGrpSpPr>
              <p:cNvPr id="9285" name="Group 69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9286" name="Rectangle 7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87" name="Rectangle 7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88" name="Rectangle 7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89" name="Rectangle 7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90" name="Rectangle 7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91" name="Rectangle 7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92" name="Rectangle 7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93" name="Rectangle 7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9294" name="Group 78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9295" name="Rectangle 7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96" name="Rectangle 8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97" name="Rectangle 8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98" name="Rectangle 8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299" name="Rectangle 8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00" name="Rectangle 8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01" name="Rectangle 8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02" name="Rectangle 8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9303" name="Group 87"/>
              <p:cNvGrpSpPr>
                <a:grpSpLocks/>
              </p:cNvGrpSpPr>
              <p:nvPr/>
            </p:nvGrpSpPr>
            <p:grpSpPr bwMode="auto">
              <a:xfrm>
                <a:off x="240" y="144"/>
                <a:ext cx="168" cy="192"/>
                <a:chOff x="1008" y="1584"/>
                <a:chExt cx="336" cy="384"/>
              </a:xfrm>
            </p:grpSpPr>
            <p:sp>
              <p:nvSpPr>
                <p:cNvPr id="9304" name="Rectangle 8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05" name="Rectangle 8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06" name="Rectangle 9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07" name="Rectangle 9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08" name="Rectangle 9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09" name="Rectangle 9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10" name="Rectangle 9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11" name="Rectangle 9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9312" name="Group 96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9313" name="Rectangle 9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14" name="Rectangle 9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15" name="Rectangle 9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16" name="Rectangle 10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17" name="Rectangle 10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18" name="Rectangle 10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19" name="Rectangle 10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20" name="Rectangle 10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9321" name="Group 105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9322" name="Rectangle 10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23" name="Rectangle 10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24" name="Rectangle 10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25" name="Rectangle 10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26" name="Rectangle 1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27" name="Rectangle 1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28" name="Rectangle 1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29" name="Rectangle 1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9330" name="Group 114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9331" name="Rectangle 1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32" name="Rectangle 1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33" name="Rectangle 1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34" name="Rectangle 1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35" name="Rectangle 1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36" name="Rectangle 1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37" name="Rectangle 1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38" name="Rectangle 1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9339" name="Group 123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9340" name="Rectangle 1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41" name="Rectangle 1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42" name="Rectangle 1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43" name="Rectangle 1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44" name="Rectangle 1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45" name="Rectangle 1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46" name="Rectangle 1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47" name="Rectangle 1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9348" name="Group 132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9349" name="Rectangle 1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50" name="Rectangle 1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51" name="Rectangle 1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52" name="Rectangle 1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53" name="Rectangle 1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54" name="Rectangle 1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55" name="Rectangle 1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9356" name="Rectangle 1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</p:grpSp>
        <p:grpSp>
          <p:nvGrpSpPr>
            <p:cNvPr id="9357" name="Group 141"/>
            <p:cNvGrpSpPr>
              <a:grpSpLocks/>
            </p:cNvGrpSpPr>
            <p:nvPr/>
          </p:nvGrpSpPr>
          <p:grpSpPr bwMode="auto">
            <a:xfrm>
              <a:off x="4320" y="624"/>
              <a:ext cx="168" cy="192"/>
              <a:chOff x="1008" y="1584"/>
              <a:chExt cx="336" cy="384"/>
            </a:xfrm>
          </p:grpSpPr>
          <p:sp>
            <p:nvSpPr>
              <p:cNvPr id="9358" name="Rectangle 14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59" name="Rectangle 14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60" name="Rectangle 14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61" name="Rectangle 14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62" name="Rectangle 14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63" name="Rectangle 14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64" name="Rectangle 14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65" name="Rectangle 14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  <p:grpSp>
          <p:nvGrpSpPr>
            <p:cNvPr id="9366" name="Group 150"/>
            <p:cNvGrpSpPr>
              <a:grpSpLocks/>
            </p:cNvGrpSpPr>
            <p:nvPr/>
          </p:nvGrpSpPr>
          <p:grpSpPr bwMode="auto">
            <a:xfrm>
              <a:off x="4656" y="1296"/>
              <a:ext cx="168" cy="192"/>
              <a:chOff x="1008" y="1584"/>
              <a:chExt cx="336" cy="384"/>
            </a:xfrm>
          </p:grpSpPr>
          <p:sp>
            <p:nvSpPr>
              <p:cNvPr id="9367" name="Rectangle 15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68" name="Rectangle 15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69" name="Rectangle 15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70" name="Rectangle 15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71" name="Rectangle 15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72" name="Rectangle 15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73" name="Rectangle 15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74" name="Rectangle 15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  <p:grpSp>
          <p:nvGrpSpPr>
            <p:cNvPr id="9375" name="Group 159"/>
            <p:cNvGrpSpPr>
              <a:grpSpLocks/>
            </p:cNvGrpSpPr>
            <p:nvPr/>
          </p:nvGrpSpPr>
          <p:grpSpPr bwMode="auto">
            <a:xfrm>
              <a:off x="3696" y="48"/>
              <a:ext cx="168" cy="192"/>
              <a:chOff x="1008" y="1584"/>
              <a:chExt cx="336" cy="384"/>
            </a:xfrm>
          </p:grpSpPr>
          <p:sp>
            <p:nvSpPr>
              <p:cNvPr id="9376" name="Rectangle 16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77" name="Rectangle 16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78" name="Rectangle 16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79" name="Rectangle 16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80" name="Rectangle 16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81" name="Rectangle 16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82" name="Rectangle 16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83" name="Rectangle 16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  <p:grpSp>
          <p:nvGrpSpPr>
            <p:cNvPr id="9384" name="Group 168"/>
            <p:cNvGrpSpPr>
              <a:grpSpLocks/>
            </p:cNvGrpSpPr>
            <p:nvPr/>
          </p:nvGrpSpPr>
          <p:grpSpPr bwMode="auto">
            <a:xfrm>
              <a:off x="5280" y="48"/>
              <a:ext cx="168" cy="192"/>
              <a:chOff x="1008" y="1584"/>
              <a:chExt cx="336" cy="384"/>
            </a:xfrm>
          </p:grpSpPr>
          <p:sp>
            <p:nvSpPr>
              <p:cNvPr id="9385" name="Rectangle 16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86" name="Rectangle 17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87" name="Rectangle 17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88" name="Rectangle 17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89" name="Rectangle 17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90" name="Rectangle 17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91" name="Rectangle 17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92" name="Rectangle 17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  <p:grpSp>
          <p:nvGrpSpPr>
            <p:cNvPr id="9393" name="Group 177"/>
            <p:cNvGrpSpPr>
              <a:grpSpLocks/>
            </p:cNvGrpSpPr>
            <p:nvPr/>
          </p:nvGrpSpPr>
          <p:grpSpPr bwMode="auto">
            <a:xfrm>
              <a:off x="5472" y="960"/>
              <a:ext cx="168" cy="192"/>
              <a:chOff x="1008" y="1584"/>
              <a:chExt cx="336" cy="384"/>
            </a:xfrm>
          </p:grpSpPr>
          <p:sp>
            <p:nvSpPr>
              <p:cNvPr id="9394" name="Rectangle 17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95" name="Rectangle 17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96" name="Rectangle 18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97" name="Rectangle 18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98" name="Rectangle 18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399" name="Rectangle 18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00" name="Rectangle 18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01" name="Rectangle 18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  <p:grpSp>
          <p:nvGrpSpPr>
            <p:cNvPr id="9402" name="Group 186"/>
            <p:cNvGrpSpPr>
              <a:grpSpLocks/>
            </p:cNvGrpSpPr>
            <p:nvPr/>
          </p:nvGrpSpPr>
          <p:grpSpPr bwMode="auto">
            <a:xfrm>
              <a:off x="4224" y="2400"/>
              <a:ext cx="168" cy="192"/>
              <a:chOff x="1008" y="1584"/>
              <a:chExt cx="336" cy="384"/>
            </a:xfrm>
          </p:grpSpPr>
          <p:sp>
            <p:nvSpPr>
              <p:cNvPr id="9403" name="Rectangle 187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04" name="Rectangle 188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05" name="Rectangle 189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06" name="Rectangle 190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07" name="Rectangle 191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08" name="Rectangle 192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09" name="Rectangle 193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10" name="Rectangle 194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  <p:grpSp>
          <p:nvGrpSpPr>
            <p:cNvPr id="9411" name="Group 195"/>
            <p:cNvGrpSpPr>
              <a:grpSpLocks/>
            </p:cNvGrpSpPr>
            <p:nvPr/>
          </p:nvGrpSpPr>
          <p:grpSpPr bwMode="auto">
            <a:xfrm>
              <a:off x="4560" y="3072"/>
              <a:ext cx="168" cy="192"/>
              <a:chOff x="1008" y="1584"/>
              <a:chExt cx="336" cy="384"/>
            </a:xfrm>
          </p:grpSpPr>
          <p:sp>
            <p:nvSpPr>
              <p:cNvPr id="9412" name="Rectangle 196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13" name="Rectangle 197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14" name="Rectangle 198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15" name="Rectangle 199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16" name="Rectangle 200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17" name="Rectangle 201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18" name="Rectangle 202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19" name="Rectangle 203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  <p:grpSp>
          <p:nvGrpSpPr>
            <p:cNvPr id="9420" name="Group 204"/>
            <p:cNvGrpSpPr>
              <a:grpSpLocks/>
            </p:cNvGrpSpPr>
            <p:nvPr/>
          </p:nvGrpSpPr>
          <p:grpSpPr bwMode="auto">
            <a:xfrm>
              <a:off x="3600" y="1824"/>
              <a:ext cx="168" cy="192"/>
              <a:chOff x="1008" y="1584"/>
              <a:chExt cx="336" cy="384"/>
            </a:xfrm>
          </p:grpSpPr>
          <p:sp>
            <p:nvSpPr>
              <p:cNvPr id="9421" name="Rectangle 205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22" name="Rectangle 206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23" name="Rectangle 207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24" name="Rectangle 208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25" name="Rectangle 209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26" name="Rectangle 210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27" name="Rectangle 211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28" name="Rectangle 212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  <p:grpSp>
          <p:nvGrpSpPr>
            <p:cNvPr id="9429" name="Group 213"/>
            <p:cNvGrpSpPr>
              <a:grpSpLocks/>
            </p:cNvGrpSpPr>
            <p:nvPr/>
          </p:nvGrpSpPr>
          <p:grpSpPr bwMode="auto">
            <a:xfrm>
              <a:off x="5184" y="1824"/>
              <a:ext cx="168" cy="192"/>
              <a:chOff x="1008" y="1584"/>
              <a:chExt cx="336" cy="384"/>
            </a:xfrm>
          </p:grpSpPr>
          <p:sp>
            <p:nvSpPr>
              <p:cNvPr id="9430" name="Rectangle 214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31" name="Rectangle 215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32" name="Rectangle 216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33" name="Rectangle 217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34" name="Rectangle 218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35" name="Rectangle 219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36" name="Rectangle 220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37" name="Rectangle 221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  <p:grpSp>
          <p:nvGrpSpPr>
            <p:cNvPr id="9438" name="Group 222"/>
            <p:cNvGrpSpPr>
              <a:grpSpLocks/>
            </p:cNvGrpSpPr>
            <p:nvPr/>
          </p:nvGrpSpPr>
          <p:grpSpPr bwMode="auto">
            <a:xfrm>
              <a:off x="5376" y="2736"/>
              <a:ext cx="168" cy="192"/>
              <a:chOff x="1008" y="1584"/>
              <a:chExt cx="336" cy="384"/>
            </a:xfrm>
          </p:grpSpPr>
          <p:sp>
            <p:nvSpPr>
              <p:cNvPr id="9439" name="Rectangle 223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40" name="Rectangle 224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41" name="Rectangle 225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42" name="Rectangle 226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43" name="Rectangle 227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44" name="Rectangle 228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45" name="Rectangle 229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46" name="Rectangle 230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  <p:grpSp>
          <p:nvGrpSpPr>
            <p:cNvPr id="9447" name="Group 231"/>
            <p:cNvGrpSpPr>
              <a:grpSpLocks/>
            </p:cNvGrpSpPr>
            <p:nvPr/>
          </p:nvGrpSpPr>
          <p:grpSpPr bwMode="auto">
            <a:xfrm>
              <a:off x="3816" y="3840"/>
              <a:ext cx="168" cy="192"/>
              <a:chOff x="1008" y="1584"/>
              <a:chExt cx="336" cy="384"/>
            </a:xfrm>
          </p:grpSpPr>
          <p:sp>
            <p:nvSpPr>
              <p:cNvPr id="9448" name="Rectangle 23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49" name="Rectangle 23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50" name="Rectangle 23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51" name="Rectangle 23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52" name="Rectangle 23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53" name="Rectangle 23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54" name="Rectangle 23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55" name="Rectangle 23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  <p:grpSp>
          <p:nvGrpSpPr>
            <p:cNvPr id="9456" name="Group 240"/>
            <p:cNvGrpSpPr>
              <a:grpSpLocks/>
            </p:cNvGrpSpPr>
            <p:nvPr/>
          </p:nvGrpSpPr>
          <p:grpSpPr bwMode="auto">
            <a:xfrm>
              <a:off x="5400" y="3840"/>
              <a:ext cx="168" cy="192"/>
              <a:chOff x="1008" y="1584"/>
              <a:chExt cx="336" cy="384"/>
            </a:xfrm>
          </p:grpSpPr>
          <p:sp>
            <p:nvSpPr>
              <p:cNvPr id="9457" name="Rectangle 24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58" name="Rectangle 24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59" name="Rectangle 24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60" name="Rectangle 24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61" name="Rectangle 24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62" name="Rectangle 24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63" name="Rectangle 24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64" name="Rectangle 24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  <p:grpSp>
          <p:nvGrpSpPr>
            <p:cNvPr id="9465" name="Group 249"/>
            <p:cNvGrpSpPr>
              <a:grpSpLocks/>
            </p:cNvGrpSpPr>
            <p:nvPr/>
          </p:nvGrpSpPr>
          <p:grpSpPr bwMode="auto">
            <a:xfrm>
              <a:off x="96" y="3744"/>
              <a:ext cx="168" cy="192"/>
              <a:chOff x="1008" y="1584"/>
              <a:chExt cx="336" cy="384"/>
            </a:xfrm>
          </p:grpSpPr>
          <p:sp>
            <p:nvSpPr>
              <p:cNvPr id="9466" name="Rectangle 25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67" name="Rectangle 25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68" name="Rectangle 25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69" name="Rectangle 25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70" name="Rectangle 25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71" name="Rectangle 25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72" name="Rectangle 25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73" name="Rectangle 25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  <p:grpSp>
          <p:nvGrpSpPr>
            <p:cNvPr id="9474" name="Group 258"/>
            <p:cNvGrpSpPr>
              <a:grpSpLocks/>
            </p:cNvGrpSpPr>
            <p:nvPr/>
          </p:nvGrpSpPr>
          <p:grpSpPr bwMode="auto">
            <a:xfrm>
              <a:off x="1680" y="3744"/>
              <a:ext cx="168" cy="192"/>
              <a:chOff x="1008" y="1584"/>
              <a:chExt cx="336" cy="384"/>
            </a:xfrm>
          </p:grpSpPr>
          <p:sp>
            <p:nvSpPr>
              <p:cNvPr id="9475" name="Rectangle 25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76" name="Rectangle 26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77" name="Rectangle 26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78" name="Rectangle 26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79" name="Rectangle 26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80" name="Rectangle 26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81" name="Rectangle 26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82" name="Rectangle 26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  <p:grpSp>
          <p:nvGrpSpPr>
            <p:cNvPr id="9483" name="Group 267"/>
            <p:cNvGrpSpPr>
              <a:grpSpLocks/>
            </p:cNvGrpSpPr>
            <p:nvPr/>
          </p:nvGrpSpPr>
          <p:grpSpPr bwMode="auto">
            <a:xfrm>
              <a:off x="2352" y="4128"/>
              <a:ext cx="168" cy="192"/>
              <a:chOff x="1008" y="1584"/>
              <a:chExt cx="336" cy="384"/>
            </a:xfrm>
          </p:grpSpPr>
          <p:sp>
            <p:nvSpPr>
              <p:cNvPr id="9484" name="Rectangle 26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85" name="Rectangle 26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86" name="Rectangle 27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87" name="Rectangle 27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88" name="Rectangle 27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89" name="Rectangle 27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90" name="Rectangle 27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91" name="Rectangle 27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</p:grpSp>
      <p:sp>
        <p:nvSpPr>
          <p:cNvPr id="9496" name="Rectangle 280"/>
          <p:cNvSpPr>
            <a:spLocks noChangeArrowheads="1"/>
          </p:cNvSpPr>
          <p:nvPr/>
        </p:nvSpPr>
        <p:spPr bwMode="invGray">
          <a:xfrm rot="5400000">
            <a:off x="265113" y="2779713"/>
            <a:ext cx="15240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ME"/>
          </a:p>
        </p:txBody>
      </p:sp>
      <p:sp>
        <p:nvSpPr>
          <p:cNvPr id="9498" name="Rectangle 282"/>
          <p:cNvSpPr>
            <a:spLocks noChangeArrowheads="1"/>
          </p:cNvSpPr>
          <p:nvPr/>
        </p:nvSpPr>
        <p:spPr bwMode="invGray">
          <a:xfrm rot="5400000">
            <a:off x="455613" y="2665413"/>
            <a:ext cx="76200" cy="228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ME"/>
          </a:p>
        </p:txBody>
      </p:sp>
      <p:sp>
        <p:nvSpPr>
          <p:cNvPr id="9499" name="Rectangle 283"/>
          <p:cNvSpPr>
            <a:spLocks noChangeArrowheads="1"/>
          </p:cNvSpPr>
          <p:nvPr/>
        </p:nvSpPr>
        <p:spPr bwMode="invGray">
          <a:xfrm rot="5400000">
            <a:off x="303213" y="2894013"/>
            <a:ext cx="76200" cy="381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ME"/>
          </a:p>
        </p:txBody>
      </p:sp>
      <p:sp>
        <p:nvSpPr>
          <p:cNvPr id="9500" name="Rectangle 284"/>
          <p:cNvSpPr>
            <a:spLocks noChangeArrowheads="1"/>
          </p:cNvSpPr>
          <p:nvPr/>
        </p:nvSpPr>
        <p:spPr bwMode="invGray">
          <a:xfrm rot="5400000">
            <a:off x="-39687" y="2779713"/>
            <a:ext cx="45720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ME"/>
          </a:p>
        </p:txBody>
      </p:sp>
      <p:sp>
        <p:nvSpPr>
          <p:cNvPr id="9501" name="Rectangle 285"/>
          <p:cNvSpPr>
            <a:spLocks noChangeArrowheads="1"/>
          </p:cNvSpPr>
          <p:nvPr/>
        </p:nvSpPr>
        <p:spPr bwMode="invGray">
          <a:xfrm rot="5400000">
            <a:off x="455613" y="2360613"/>
            <a:ext cx="762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ME"/>
          </a:p>
        </p:txBody>
      </p:sp>
      <p:sp>
        <p:nvSpPr>
          <p:cNvPr id="9502" name="Rectangle 286"/>
          <p:cNvSpPr>
            <a:spLocks noChangeArrowheads="1"/>
          </p:cNvSpPr>
          <p:nvPr/>
        </p:nvSpPr>
        <p:spPr bwMode="invGray">
          <a:xfrm rot="5400000">
            <a:off x="-1296987" y="4646613"/>
            <a:ext cx="4040187" cy="777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ME"/>
          </a:p>
        </p:txBody>
      </p:sp>
      <p:grpSp>
        <p:nvGrpSpPr>
          <p:cNvPr id="9518" name="Group 302"/>
          <p:cNvGrpSpPr>
            <a:grpSpLocks/>
          </p:cNvGrpSpPr>
          <p:nvPr/>
        </p:nvGrpSpPr>
        <p:grpSpPr bwMode="auto">
          <a:xfrm>
            <a:off x="303213" y="2894013"/>
            <a:ext cx="8688387" cy="77787"/>
            <a:chOff x="191" y="1823"/>
            <a:chExt cx="5473" cy="49"/>
          </a:xfrm>
        </p:grpSpPr>
        <p:sp>
          <p:nvSpPr>
            <p:cNvPr id="9497" name="Rectangle 281"/>
            <p:cNvSpPr>
              <a:spLocks noChangeArrowheads="1"/>
            </p:cNvSpPr>
            <p:nvPr userDrawn="1"/>
          </p:nvSpPr>
          <p:spPr bwMode="invGray">
            <a:xfrm rot="5400000">
              <a:off x="215" y="1799"/>
              <a:ext cx="48" cy="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r-Latn-ME"/>
            </a:p>
          </p:txBody>
        </p:sp>
        <p:sp>
          <p:nvSpPr>
            <p:cNvPr id="9503" name="Rectangle 287"/>
            <p:cNvSpPr>
              <a:spLocks noChangeArrowheads="1"/>
            </p:cNvSpPr>
            <p:nvPr userDrawn="1"/>
          </p:nvSpPr>
          <p:spPr bwMode="invGray">
            <a:xfrm>
              <a:off x="288" y="1824"/>
              <a:ext cx="240" cy="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r-Latn-ME"/>
            </a:p>
          </p:txBody>
        </p:sp>
        <p:sp>
          <p:nvSpPr>
            <p:cNvPr id="9504" name="Rectangle 288"/>
            <p:cNvSpPr>
              <a:spLocks noChangeArrowheads="1"/>
            </p:cNvSpPr>
            <p:nvPr userDrawn="1"/>
          </p:nvSpPr>
          <p:spPr bwMode="invGray">
            <a:xfrm>
              <a:off x="528" y="1824"/>
              <a:ext cx="5136" cy="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r-Latn-ME"/>
            </a:p>
          </p:txBody>
        </p:sp>
      </p:grpSp>
      <p:sp>
        <p:nvSpPr>
          <p:cNvPr id="9505" name="Rectangle 289"/>
          <p:cNvSpPr>
            <a:spLocks noChangeArrowheads="1"/>
          </p:cNvSpPr>
          <p:nvPr/>
        </p:nvSpPr>
        <p:spPr bwMode="invGray">
          <a:xfrm rot="5400000">
            <a:off x="417513" y="2932113"/>
            <a:ext cx="30480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ME"/>
          </a:p>
        </p:txBody>
      </p:sp>
      <p:grpSp>
        <p:nvGrpSpPr>
          <p:cNvPr id="9517" name="Group 301"/>
          <p:cNvGrpSpPr>
            <a:grpSpLocks/>
          </p:cNvGrpSpPr>
          <p:nvPr/>
        </p:nvGrpSpPr>
        <p:grpSpPr bwMode="auto">
          <a:xfrm>
            <a:off x="152400" y="0"/>
            <a:ext cx="457200" cy="6705600"/>
            <a:chOff x="96" y="0"/>
            <a:chExt cx="288" cy="4224"/>
          </a:xfrm>
        </p:grpSpPr>
        <p:grpSp>
          <p:nvGrpSpPr>
            <p:cNvPr id="9516" name="Group 300"/>
            <p:cNvGrpSpPr>
              <a:grpSpLocks/>
            </p:cNvGrpSpPr>
            <p:nvPr userDrawn="1"/>
          </p:nvGrpSpPr>
          <p:grpSpPr bwMode="auto">
            <a:xfrm>
              <a:off x="96" y="0"/>
              <a:ext cx="288" cy="1584"/>
              <a:chOff x="96" y="0"/>
              <a:chExt cx="288" cy="1584"/>
            </a:xfrm>
          </p:grpSpPr>
          <p:sp>
            <p:nvSpPr>
              <p:cNvPr id="9493" name="Rectangle 277"/>
              <p:cNvSpPr>
                <a:spLocks noChangeArrowheads="1"/>
              </p:cNvSpPr>
              <p:nvPr userDrawn="1"/>
            </p:nvSpPr>
            <p:spPr bwMode="ltGray">
              <a:xfrm>
                <a:off x="96" y="1488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494" name="Rectangle 278"/>
              <p:cNvSpPr>
                <a:spLocks noChangeArrowheads="1"/>
              </p:cNvSpPr>
              <p:nvPr userDrawn="1"/>
            </p:nvSpPr>
            <p:spPr bwMode="ltGray">
              <a:xfrm>
                <a:off x="96" y="0"/>
                <a:ext cx="288" cy="1488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  <p:grpSp>
          <p:nvGrpSpPr>
            <p:cNvPr id="9515" name="Group 299"/>
            <p:cNvGrpSpPr>
              <a:grpSpLocks/>
            </p:cNvGrpSpPr>
            <p:nvPr userDrawn="1"/>
          </p:nvGrpSpPr>
          <p:grpSpPr bwMode="auto">
            <a:xfrm>
              <a:off x="96" y="2016"/>
              <a:ext cx="288" cy="2208"/>
              <a:chOff x="96" y="2016"/>
              <a:chExt cx="288" cy="2208"/>
            </a:xfrm>
          </p:grpSpPr>
          <p:sp>
            <p:nvSpPr>
              <p:cNvPr id="9507" name="Rectangle 291"/>
              <p:cNvSpPr>
                <a:spLocks noChangeArrowheads="1"/>
              </p:cNvSpPr>
              <p:nvPr userDrawn="1"/>
            </p:nvSpPr>
            <p:spPr bwMode="ltGray">
              <a:xfrm>
                <a:off x="96" y="201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9508" name="Rectangle 292"/>
              <p:cNvSpPr>
                <a:spLocks noChangeArrowheads="1"/>
              </p:cNvSpPr>
              <p:nvPr userDrawn="1"/>
            </p:nvSpPr>
            <p:spPr bwMode="ltGray">
              <a:xfrm>
                <a:off x="96" y="2112"/>
                <a:ext cx="288" cy="211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</p:grpSp>
      <p:sp>
        <p:nvSpPr>
          <p:cNvPr id="9509" name="Rectangle 293"/>
          <p:cNvSpPr>
            <a:spLocks noGrp="1" noChangeArrowheads="1"/>
          </p:cNvSpPr>
          <p:nvPr>
            <p:ph type="ctrTitle"/>
          </p:nvPr>
        </p:nvSpPr>
        <p:spPr>
          <a:xfrm>
            <a:off x="1143000" y="1676400"/>
            <a:ext cx="7772400" cy="1143000"/>
          </a:xfr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sr-Latn-ME" altLang="sr-Latn-RS" noProof="0"/>
              <a:t>Click to edit Master title style</a:t>
            </a:r>
          </a:p>
        </p:txBody>
      </p:sp>
      <p:sp>
        <p:nvSpPr>
          <p:cNvPr id="9510" name="Rectangle 29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sr-Latn-ME" altLang="sr-Latn-RS" noProof="0"/>
              <a:t>Click to edit Master subtitle style</a:t>
            </a:r>
          </a:p>
        </p:txBody>
      </p:sp>
      <p:sp>
        <p:nvSpPr>
          <p:cNvPr id="9511" name="Rectangle 29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9512" name="Rectangle 29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9513" name="Rectangle 29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FE0EE39-EB28-455F-9109-021EE297F48C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9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9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96" grpId="0" animBg="1"/>
      <p:bldP spid="9498" grpId="0" animBg="1"/>
      <p:bldP spid="9499" grpId="0" animBg="1"/>
      <p:bldP spid="9500" grpId="0" animBg="1"/>
      <p:bldP spid="9501" grpId="0" animBg="1"/>
      <p:bldP spid="9502" grpId="0" animBg="1"/>
      <p:bldP spid="9505" grpId="0" animBg="1"/>
      <p:bldP spid="9509" grpId="0" autoUpdateAnimBg="0"/>
      <p:bldP spid="9510" grpId="0" build="p" autoUpdateAnimBg="0" advAuto="0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95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Latn-ME"/>
              <a:t>Click to edit Master text styles</a:t>
            </a:r>
          </a:p>
          <a:p>
            <a:pPr lvl="1"/>
            <a:r>
              <a:rPr lang="sr-Latn-ME"/>
              <a:t>Second level</a:t>
            </a:r>
          </a:p>
          <a:p>
            <a:pPr lvl="2"/>
            <a:r>
              <a:rPr lang="sr-Latn-ME"/>
              <a:t>Third level</a:t>
            </a:r>
          </a:p>
          <a:p>
            <a:pPr lvl="3"/>
            <a:r>
              <a:rPr lang="sr-Latn-ME"/>
              <a:t>Fourth level</a:t>
            </a:r>
          </a:p>
          <a:p>
            <a:pPr lvl="4"/>
            <a:r>
              <a:rPr lang="sr-Latn-ME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DA0AFC-FD4F-4221-AA3B-05616805A9F6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  <p:extLst>
      <p:ext uri="{BB962C8B-B14F-4D97-AF65-F5344CB8AC3E}">
        <p14:creationId xmlns:p14="http://schemas.microsoft.com/office/powerpoint/2010/main" val="75279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r-Latn-ME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r-Latn-M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76F8CE-C3DB-4634-A095-DBEDE4D21405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  <p:extLst>
      <p:ext uri="{BB962C8B-B14F-4D97-AF65-F5344CB8AC3E}">
        <p14:creationId xmlns:p14="http://schemas.microsoft.com/office/powerpoint/2010/main" val="1836772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r-Latn-ME"/>
              <a:t>Click to edit Master text styles</a:t>
            </a:r>
          </a:p>
          <a:p>
            <a:pPr lvl="1"/>
            <a:r>
              <a:rPr lang="sr-Latn-ME"/>
              <a:t>Second level</a:t>
            </a:r>
          </a:p>
          <a:p>
            <a:pPr lvl="2"/>
            <a:r>
              <a:rPr lang="sr-Latn-ME"/>
              <a:t>Third level</a:t>
            </a:r>
          </a:p>
          <a:p>
            <a:pPr lvl="3"/>
            <a:r>
              <a:rPr lang="sr-Latn-ME"/>
              <a:t>Fourth level</a:t>
            </a:r>
          </a:p>
          <a:p>
            <a:pPr lvl="4"/>
            <a:r>
              <a:rPr lang="sr-Latn-ME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r-Latn-ME"/>
              <a:t>Click to edit Master text styles</a:t>
            </a:r>
          </a:p>
          <a:p>
            <a:pPr lvl="1"/>
            <a:r>
              <a:rPr lang="sr-Latn-ME"/>
              <a:t>Second level</a:t>
            </a:r>
          </a:p>
          <a:p>
            <a:pPr lvl="2"/>
            <a:r>
              <a:rPr lang="sr-Latn-ME"/>
              <a:t>Third level</a:t>
            </a:r>
          </a:p>
          <a:p>
            <a:pPr lvl="3"/>
            <a:r>
              <a:rPr lang="sr-Latn-ME"/>
              <a:t>Fourth level</a:t>
            </a:r>
          </a:p>
          <a:p>
            <a:pPr lvl="4"/>
            <a:r>
              <a:rPr lang="sr-Latn-ME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27A04-6BDB-43D1-AC36-1DCDEB8D779B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  <p:extLst>
      <p:ext uri="{BB962C8B-B14F-4D97-AF65-F5344CB8AC3E}">
        <p14:creationId xmlns:p14="http://schemas.microsoft.com/office/powerpoint/2010/main" val="214637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r-Latn-ME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M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Latn-ME"/>
              <a:t>Click to edit Master text styles</a:t>
            </a:r>
          </a:p>
          <a:p>
            <a:pPr lvl="1"/>
            <a:r>
              <a:rPr lang="sr-Latn-ME"/>
              <a:t>Second level</a:t>
            </a:r>
          </a:p>
          <a:p>
            <a:pPr lvl="2"/>
            <a:r>
              <a:rPr lang="sr-Latn-ME"/>
              <a:t>Third level</a:t>
            </a:r>
          </a:p>
          <a:p>
            <a:pPr lvl="3"/>
            <a:r>
              <a:rPr lang="sr-Latn-ME"/>
              <a:t>Fourth level</a:t>
            </a:r>
          </a:p>
          <a:p>
            <a:pPr lvl="4"/>
            <a:r>
              <a:rPr lang="sr-Latn-ME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M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Latn-ME"/>
              <a:t>Click to edit Master text styles</a:t>
            </a:r>
          </a:p>
          <a:p>
            <a:pPr lvl="1"/>
            <a:r>
              <a:rPr lang="sr-Latn-ME"/>
              <a:t>Second level</a:t>
            </a:r>
          </a:p>
          <a:p>
            <a:pPr lvl="2"/>
            <a:r>
              <a:rPr lang="sr-Latn-ME"/>
              <a:t>Third level</a:t>
            </a:r>
          </a:p>
          <a:p>
            <a:pPr lvl="3"/>
            <a:r>
              <a:rPr lang="sr-Latn-ME"/>
              <a:t>Fourth level</a:t>
            </a:r>
          </a:p>
          <a:p>
            <a:pPr lvl="4"/>
            <a:r>
              <a:rPr lang="sr-Latn-ME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3E6D88-823F-497A-B3DC-99BD8EEAD011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  <p:extLst>
      <p:ext uri="{BB962C8B-B14F-4D97-AF65-F5344CB8AC3E}">
        <p14:creationId xmlns:p14="http://schemas.microsoft.com/office/powerpoint/2010/main" val="1894571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68D190-1916-4AC1-B62D-423DE5BA287D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  <p:extLst>
      <p:ext uri="{BB962C8B-B14F-4D97-AF65-F5344CB8AC3E}">
        <p14:creationId xmlns:p14="http://schemas.microsoft.com/office/powerpoint/2010/main" val="47499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8D6187-95BB-49CA-BDAB-F6549511C07F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  <p:extLst>
      <p:ext uri="{BB962C8B-B14F-4D97-AF65-F5344CB8AC3E}">
        <p14:creationId xmlns:p14="http://schemas.microsoft.com/office/powerpoint/2010/main" val="201013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r-Latn-ME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Latn-ME"/>
              <a:t>Click to edit Master text styles</a:t>
            </a:r>
          </a:p>
          <a:p>
            <a:pPr lvl="1"/>
            <a:r>
              <a:rPr lang="sr-Latn-ME"/>
              <a:t>Second level</a:t>
            </a:r>
          </a:p>
          <a:p>
            <a:pPr lvl="2"/>
            <a:r>
              <a:rPr lang="sr-Latn-ME"/>
              <a:t>Third level</a:t>
            </a:r>
          </a:p>
          <a:p>
            <a:pPr lvl="3"/>
            <a:r>
              <a:rPr lang="sr-Latn-ME"/>
              <a:t>Fourth level</a:t>
            </a:r>
          </a:p>
          <a:p>
            <a:pPr lvl="4"/>
            <a:r>
              <a:rPr lang="sr-Latn-ME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Latn-M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B48B22-F4BA-4038-BCE5-0F1FE35C3002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  <p:extLst>
      <p:ext uri="{BB962C8B-B14F-4D97-AF65-F5344CB8AC3E}">
        <p14:creationId xmlns:p14="http://schemas.microsoft.com/office/powerpoint/2010/main" val="1148878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r-Latn-ME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ME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Latn-M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94D6BE-2B03-4D5D-AE6E-1B04C1CB1A08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  <p:extLst>
      <p:ext uri="{BB962C8B-B14F-4D97-AF65-F5344CB8AC3E}">
        <p14:creationId xmlns:p14="http://schemas.microsoft.com/office/powerpoint/2010/main" val="1501825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Latn-ME"/>
              <a:t>Click to edit Master text styles</a:t>
            </a:r>
          </a:p>
          <a:p>
            <a:pPr lvl="1"/>
            <a:r>
              <a:rPr lang="sr-Latn-ME"/>
              <a:t>Second level</a:t>
            </a:r>
          </a:p>
          <a:p>
            <a:pPr lvl="2"/>
            <a:r>
              <a:rPr lang="sr-Latn-ME"/>
              <a:t>Third level</a:t>
            </a:r>
          </a:p>
          <a:p>
            <a:pPr lvl="3"/>
            <a:r>
              <a:rPr lang="sr-Latn-ME"/>
              <a:t>Fourth level</a:t>
            </a:r>
          </a:p>
          <a:p>
            <a:pPr lvl="4"/>
            <a:r>
              <a:rPr lang="sr-Latn-ME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AD79E6-7017-42A3-A5AD-7E445577A908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  <p:extLst>
      <p:ext uri="{BB962C8B-B14F-4D97-AF65-F5344CB8AC3E}">
        <p14:creationId xmlns:p14="http://schemas.microsoft.com/office/powerpoint/2010/main" val="2098083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562600"/>
          </a:xfrm>
        </p:spPr>
        <p:txBody>
          <a:bodyPr vert="eaVert"/>
          <a:lstStyle/>
          <a:p>
            <a:r>
              <a:rPr lang="sr-Latn-ME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562600"/>
          </a:xfrm>
        </p:spPr>
        <p:txBody>
          <a:bodyPr vert="eaVert"/>
          <a:lstStyle/>
          <a:p>
            <a:pPr lvl="0"/>
            <a:r>
              <a:rPr lang="sr-Latn-ME"/>
              <a:t>Click to edit Master text styles</a:t>
            </a:r>
          </a:p>
          <a:p>
            <a:pPr lvl="1"/>
            <a:r>
              <a:rPr lang="sr-Latn-ME"/>
              <a:t>Second level</a:t>
            </a:r>
          </a:p>
          <a:p>
            <a:pPr lvl="2"/>
            <a:r>
              <a:rPr lang="sr-Latn-ME"/>
              <a:t>Third level</a:t>
            </a:r>
          </a:p>
          <a:p>
            <a:pPr lvl="3"/>
            <a:r>
              <a:rPr lang="sr-Latn-ME"/>
              <a:t>Fourth level</a:t>
            </a:r>
          </a:p>
          <a:p>
            <a:pPr lvl="4"/>
            <a:r>
              <a:rPr lang="sr-Latn-ME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ME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C5115D-1B8E-4381-B304-47CFE28E6936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  <p:extLst>
      <p:ext uri="{BB962C8B-B14F-4D97-AF65-F5344CB8AC3E}">
        <p14:creationId xmlns:p14="http://schemas.microsoft.com/office/powerpoint/2010/main" val="388876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3" name="Group 329"/>
          <p:cNvGrpSpPr>
            <a:grpSpLocks/>
          </p:cNvGrpSpPr>
          <p:nvPr/>
        </p:nvGrpSpPr>
        <p:grpSpPr bwMode="auto">
          <a:xfrm>
            <a:off x="150813" y="0"/>
            <a:ext cx="8840787" cy="6858000"/>
            <a:chOff x="95" y="0"/>
            <a:chExt cx="5569" cy="4320"/>
          </a:xfrm>
        </p:grpSpPr>
        <p:grpSp>
          <p:nvGrpSpPr>
            <p:cNvPr id="1032" name="Group 8"/>
            <p:cNvGrpSpPr>
              <a:grpSpLocks/>
            </p:cNvGrpSpPr>
            <p:nvPr/>
          </p:nvGrpSpPr>
          <p:grpSpPr bwMode="auto">
            <a:xfrm>
              <a:off x="96" y="48"/>
              <a:ext cx="5544" cy="4272"/>
              <a:chOff x="96" y="48"/>
              <a:chExt cx="5544" cy="4272"/>
            </a:xfrm>
          </p:grpSpPr>
          <p:grpSp>
            <p:nvGrpSpPr>
              <p:cNvPr id="1033" name="Group 9"/>
              <p:cNvGrpSpPr>
                <a:grpSpLocks/>
              </p:cNvGrpSpPr>
              <p:nvPr/>
            </p:nvGrpSpPr>
            <p:grpSpPr bwMode="auto">
              <a:xfrm>
                <a:off x="864" y="144"/>
                <a:ext cx="2664" cy="1440"/>
                <a:chOff x="864" y="144"/>
                <a:chExt cx="2664" cy="1440"/>
              </a:xfrm>
            </p:grpSpPr>
            <p:grpSp>
              <p:nvGrpSpPr>
                <p:cNvPr id="1034" name="Group 10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1035" name="Rectangle 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36" name="Rectangle 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37" name="Rectangle 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38" name="Rectangle 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39" name="Rectangle 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40" name="Rectangle 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41" name="Rectangle 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42" name="Rectangle 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</p:grpSp>
            <p:grpSp>
              <p:nvGrpSpPr>
                <p:cNvPr id="1043" name="Group 19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044" name="Rectangle 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45" name="Rectangle 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46" name="Rectangle 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47" name="Rectangle 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48" name="Rectangle 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49" name="Rectangle 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50" name="Rectangle 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51" name="Rectangle 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</p:grpSp>
            <p:grpSp>
              <p:nvGrpSpPr>
                <p:cNvPr id="1052" name="Group 28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053" name="Rectangle 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54" name="Rectangle 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55" name="Rectangle 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56" name="Rectangle 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57" name="Rectangle 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58" name="Rectangle 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59" name="Rectangle 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60" name="Rectangle 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</p:grpSp>
            <p:grpSp>
              <p:nvGrpSpPr>
                <p:cNvPr id="1061" name="Group 37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062" name="Rectangle 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63" name="Rectangle 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64" name="Rectangle 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65" name="Rectangle 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66" name="Rectangle 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67" name="Rectangle 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68" name="Rectangle 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69" name="Rectangle 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</p:grpSp>
            <p:grpSp>
              <p:nvGrpSpPr>
                <p:cNvPr id="1070" name="Group 46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071" name="Rectangle 4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72" name="Rectangle 48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73" name="Rectangle 4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74" name="Rectangle 50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75" name="Rectangle 51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76" name="Rectangle 5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77" name="Rectangle 5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78" name="Rectangle 54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</p:grpSp>
            <p:grpSp>
              <p:nvGrpSpPr>
                <p:cNvPr id="1079" name="Group 55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080" name="Rectangle 5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81" name="Rectangle 57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82" name="Rectangle 5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83" name="Rectangle 59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84" name="Rectangle 60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85" name="Rectangle 6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86" name="Rectangle 6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87" name="Rectangle 63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</p:grpSp>
            <p:grpSp>
              <p:nvGrpSpPr>
                <p:cNvPr id="1088" name="Group 64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089" name="Rectangle 6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90" name="Rectangle 6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91" name="Rectangle 6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92" name="Rectangle 6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93" name="Rectangle 6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94" name="Rectangle 7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95" name="Rectangle 7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096" name="Rectangle 7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</p:grpSp>
          </p:grpSp>
          <p:grpSp>
            <p:nvGrpSpPr>
              <p:cNvPr id="1097" name="Group 73"/>
              <p:cNvGrpSpPr>
                <a:grpSpLocks/>
              </p:cNvGrpSpPr>
              <p:nvPr/>
            </p:nvGrpSpPr>
            <p:grpSpPr bwMode="auto">
              <a:xfrm>
                <a:off x="240" y="1968"/>
                <a:ext cx="3288" cy="1440"/>
                <a:chOff x="240" y="144"/>
                <a:chExt cx="3288" cy="1440"/>
              </a:xfrm>
            </p:grpSpPr>
            <p:grpSp>
              <p:nvGrpSpPr>
                <p:cNvPr id="1098" name="Group 74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1099" name="Rectangle 7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00" name="Rectangle 7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01" name="Rectangle 7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02" name="Rectangle 7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03" name="Rectangle 7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04" name="Rectangle 8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05" name="Rectangle 8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06" name="Rectangle 8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</p:grpSp>
            <p:grpSp>
              <p:nvGrpSpPr>
                <p:cNvPr id="1107" name="Group 83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108" name="Rectangle 8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09" name="Rectangle 85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10" name="Rectangle 8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11" name="Rectangle 87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12" name="Rectangle 88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13" name="Rectangle 8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14" name="Rectangle 9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15" name="Rectangle 91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</p:grpSp>
            <p:grpSp>
              <p:nvGrpSpPr>
                <p:cNvPr id="1116" name="Group 92"/>
                <p:cNvGrpSpPr>
                  <a:grpSpLocks/>
                </p:cNvGrpSpPr>
                <p:nvPr/>
              </p:nvGrpSpPr>
              <p:grpSpPr bwMode="auto">
                <a:xfrm>
                  <a:off x="240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17" name="Rectangle 9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18" name="Rectangle 94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19" name="Rectangle 9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20" name="Rectangle 96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21" name="Rectangle 97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22" name="Rectangle 9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23" name="Rectangle 9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24" name="Rectangle 100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</p:grpSp>
            <p:grpSp>
              <p:nvGrpSpPr>
                <p:cNvPr id="1125" name="Group 101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26" name="Rectangle 10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27" name="Rectangle 103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28" name="Rectangle 10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29" name="Rectangle 105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30" name="Rectangle 106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31" name="Rectangle 10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32" name="Rectangle 10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33" name="Rectangle 109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</p:grpSp>
            <p:grpSp>
              <p:nvGrpSpPr>
                <p:cNvPr id="1134" name="Group 110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135" name="Rectangle 1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36" name="Rectangle 1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37" name="Rectangle 1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38" name="Rectangle 1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39" name="Rectangle 1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40" name="Rectangle 1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41" name="Rectangle 1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42" name="Rectangle 1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</p:grpSp>
            <p:grpSp>
              <p:nvGrpSpPr>
                <p:cNvPr id="1143" name="Group 119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144" name="Rectangle 1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45" name="Rectangle 1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46" name="Rectangle 1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47" name="Rectangle 1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48" name="Rectangle 1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49" name="Rectangle 1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50" name="Rectangle 1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51" name="Rectangle 1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</p:grpSp>
            <p:grpSp>
              <p:nvGrpSpPr>
                <p:cNvPr id="1152" name="Group 128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153" name="Rectangle 1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54" name="Rectangle 1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55" name="Rectangle 1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56" name="Rectangle 1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57" name="Rectangle 1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58" name="Rectangle 1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59" name="Rectangle 1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60" name="Rectangle 1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</p:grpSp>
            <p:grpSp>
              <p:nvGrpSpPr>
                <p:cNvPr id="1161" name="Group 137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162" name="Rectangle 1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63" name="Rectangle 1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64" name="Rectangle 1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65" name="Rectangle 1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66" name="Rectangle 1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67" name="Rectangle 1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68" name="Rectangle 1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  <p:sp>
                <p:nvSpPr>
                  <p:cNvPr id="1169" name="Rectangle 1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sr-Latn-ME"/>
                  </a:p>
                </p:txBody>
              </p:sp>
            </p:grpSp>
          </p:grpSp>
          <p:grpSp>
            <p:nvGrpSpPr>
              <p:cNvPr id="1170" name="Group 146"/>
              <p:cNvGrpSpPr>
                <a:grpSpLocks/>
              </p:cNvGrpSpPr>
              <p:nvPr/>
            </p:nvGrpSpPr>
            <p:grpSpPr bwMode="auto">
              <a:xfrm>
                <a:off x="4320" y="624"/>
                <a:ext cx="168" cy="192"/>
                <a:chOff x="1008" y="1584"/>
                <a:chExt cx="336" cy="384"/>
              </a:xfrm>
            </p:grpSpPr>
            <p:sp>
              <p:nvSpPr>
                <p:cNvPr id="1171" name="Rectangle 14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72" name="Rectangle 14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73" name="Rectangle 14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74" name="Rectangle 15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75" name="Rectangle 15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76" name="Rectangle 15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77" name="Rectangle 15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78" name="Rectangle 15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1179" name="Group 155"/>
              <p:cNvGrpSpPr>
                <a:grpSpLocks/>
              </p:cNvGrpSpPr>
              <p:nvPr/>
            </p:nvGrpSpPr>
            <p:grpSpPr bwMode="auto">
              <a:xfrm>
                <a:off x="4656" y="1296"/>
                <a:ext cx="168" cy="192"/>
                <a:chOff x="1008" y="1584"/>
                <a:chExt cx="336" cy="384"/>
              </a:xfrm>
            </p:grpSpPr>
            <p:sp>
              <p:nvSpPr>
                <p:cNvPr id="1180" name="Rectangle 15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81" name="Rectangle 15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82" name="Rectangle 15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83" name="Rectangle 15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84" name="Rectangle 16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85" name="Rectangle 16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86" name="Rectangle 16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87" name="Rectangle 16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1188" name="Group 164"/>
              <p:cNvGrpSpPr>
                <a:grpSpLocks/>
              </p:cNvGrpSpPr>
              <p:nvPr/>
            </p:nvGrpSpPr>
            <p:grpSpPr bwMode="auto">
              <a:xfrm>
                <a:off x="3696" y="48"/>
                <a:ext cx="168" cy="192"/>
                <a:chOff x="1008" y="1584"/>
                <a:chExt cx="336" cy="384"/>
              </a:xfrm>
            </p:grpSpPr>
            <p:sp>
              <p:nvSpPr>
                <p:cNvPr id="1189" name="Rectangle 16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90" name="Rectangle 16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91" name="Rectangle 16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92" name="Rectangle 16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93" name="Rectangle 16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94" name="Rectangle 17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95" name="Rectangle 17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96" name="Rectangle 17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1197" name="Group 173"/>
              <p:cNvGrpSpPr>
                <a:grpSpLocks/>
              </p:cNvGrpSpPr>
              <p:nvPr/>
            </p:nvGrpSpPr>
            <p:grpSpPr bwMode="auto">
              <a:xfrm>
                <a:off x="5280" y="48"/>
                <a:ext cx="168" cy="192"/>
                <a:chOff x="1008" y="1584"/>
                <a:chExt cx="336" cy="384"/>
              </a:xfrm>
            </p:grpSpPr>
            <p:sp>
              <p:nvSpPr>
                <p:cNvPr id="1198" name="Rectangle 17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199" name="Rectangle 17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00" name="Rectangle 17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01" name="Rectangle 17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02" name="Rectangle 17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03" name="Rectangle 17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04" name="Rectangle 18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05" name="Rectangle 18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1206" name="Group 182"/>
              <p:cNvGrpSpPr>
                <a:grpSpLocks/>
              </p:cNvGrpSpPr>
              <p:nvPr/>
            </p:nvGrpSpPr>
            <p:grpSpPr bwMode="auto">
              <a:xfrm>
                <a:off x="5472" y="960"/>
                <a:ext cx="168" cy="192"/>
                <a:chOff x="1008" y="1584"/>
                <a:chExt cx="336" cy="384"/>
              </a:xfrm>
            </p:grpSpPr>
            <p:sp>
              <p:nvSpPr>
                <p:cNvPr id="1207" name="Rectangle 18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08" name="Rectangle 18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09" name="Rectangle 18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10" name="Rectangle 18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11" name="Rectangle 18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12" name="Rectangle 18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13" name="Rectangle 18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14" name="Rectangle 19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1215" name="Group 191"/>
              <p:cNvGrpSpPr>
                <a:grpSpLocks/>
              </p:cNvGrpSpPr>
              <p:nvPr/>
            </p:nvGrpSpPr>
            <p:grpSpPr bwMode="auto">
              <a:xfrm>
                <a:off x="4224" y="2400"/>
                <a:ext cx="168" cy="192"/>
                <a:chOff x="1008" y="1584"/>
                <a:chExt cx="336" cy="384"/>
              </a:xfrm>
            </p:grpSpPr>
            <p:sp>
              <p:nvSpPr>
                <p:cNvPr id="1216" name="Rectangle 19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17" name="Rectangle 19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18" name="Rectangle 19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19" name="Rectangle 19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20" name="Rectangle 19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21" name="Rectangle 19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22" name="Rectangle 19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23" name="Rectangle 19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1224" name="Group 200"/>
              <p:cNvGrpSpPr>
                <a:grpSpLocks/>
              </p:cNvGrpSpPr>
              <p:nvPr/>
            </p:nvGrpSpPr>
            <p:grpSpPr bwMode="auto">
              <a:xfrm>
                <a:off x="4560" y="3072"/>
                <a:ext cx="168" cy="192"/>
                <a:chOff x="1008" y="1584"/>
                <a:chExt cx="336" cy="384"/>
              </a:xfrm>
            </p:grpSpPr>
            <p:sp>
              <p:nvSpPr>
                <p:cNvPr id="1225" name="Rectangle 20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26" name="Rectangle 20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27" name="Rectangle 20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28" name="Rectangle 20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29" name="Rectangle 20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30" name="Rectangle 20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31" name="Rectangle 20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32" name="Rectangle 20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1233" name="Group 209"/>
              <p:cNvGrpSpPr>
                <a:grpSpLocks/>
              </p:cNvGrpSpPr>
              <p:nvPr/>
            </p:nvGrpSpPr>
            <p:grpSpPr bwMode="auto">
              <a:xfrm>
                <a:off x="3600" y="1824"/>
                <a:ext cx="168" cy="192"/>
                <a:chOff x="1008" y="1584"/>
                <a:chExt cx="336" cy="384"/>
              </a:xfrm>
            </p:grpSpPr>
            <p:sp>
              <p:nvSpPr>
                <p:cNvPr id="1234" name="Rectangle 21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35" name="Rectangle 21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36" name="Rectangle 21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37" name="Rectangle 21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38" name="Rectangle 21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39" name="Rectangle 21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40" name="Rectangle 21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41" name="Rectangle 21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1242" name="Group 218"/>
              <p:cNvGrpSpPr>
                <a:grpSpLocks/>
              </p:cNvGrpSpPr>
              <p:nvPr/>
            </p:nvGrpSpPr>
            <p:grpSpPr bwMode="auto">
              <a:xfrm>
                <a:off x="5184" y="1824"/>
                <a:ext cx="168" cy="192"/>
                <a:chOff x="1008" y="1584"/>
                <a:chExt cx="336" cy="384"/>
              </a:xfrm>
            </p:grpSpPr>
            <p:sp>
              <p:nvSpPr>
                <p:cNvPr id="1243" name="Rectangle 21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44" name="Rectangle 22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45" name="Rectangle 22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46" name="Rectangle 22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47" name="Rectangle 22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48" name="Rectangle 22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49" name="Rectangle 22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50" name="Rectangle 22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1251" name="Group 227"/>
              <p:cNvGrpSpPr>
                <a:grpSpLocks/>
              </p:cNvGrpSpPr>
              <p:nvPr/>
            </p:nvGrpSpPr>
            <p:grpSpPr bwMode="auto">
              <a:xfrm>
                <a:off x="5376" y="2736"/>
                <a:ext cx="168" cy="192"/>
                <a:chOff x="1008" y="1584"/>
                <a:chExt cx="336" cy="384"/>
              </a:xfrm>
            </p:grpSpPr>
            <p:sp>
              <p:nvSpPr>
                <p:cNvPr id="1252" name="Rectangle 22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53" name="Rectangle 22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54" name="Rectangle 23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55" name="Rectangle 23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56" name="Rectangle 23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57" name="Rectangle 23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58" name="Rectangle 23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59" name="Rectangle 23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1260" name="Group 236"/>
              <p:cNvGrpSpPr>
                <a:grpSpLocks/>
              </p:cNvGrpSpPr>
              <p:nvPr/>
            </p:nvGrpSpPr>
            <p:grpSpPr bwMode="auto">
              <a:xfrm>
                <a:off x="3816" y="3840"/>
                <a:ext cx="168" cy="192"/>
                <a:chOff x="1008" y="1584"/>
                <a:chExt cx="336" cy="384"/>
              </a:xfrm>
            </p:grpSpPr>
            <p:sp>
              <p:nvSpPr>
                <p:cNvPr id="1261" name="Rectangle 23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62" name="Rectangle 23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63" name="Rectangle 23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64" name="Rectangle 24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65" name="Rectangle 24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66" name="Rectangle 24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67" name="Rectangle 24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68" name="Rectangle 24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1269" name="Group 245"/>
              <p:cNvGrpSpPr>
                <a:grpSpLocks/>
              </p:cNvGrpSpPr>
              <p:nvPr/>
            </p:nvGrpSpPr>
            <p:grpSpPr bwMode="auto">
              <a:xfrm>
                <a:off x="5400" y="3840"/>
                <a:ext cx="168" cy="192"/>
                <a:chOff x="1008" y="1584"/>
                <a:chExt cx="336" cy="384"/>
              </a:xfrm>
            </p:grpSpPr>
            <p:sp>
              <p:nvSpPr>
                <p:cNvPr id="1270" name="Rectangle 24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71" name="Rectangle 24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72" name="Rectangle 24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73" name="Rectangle 24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74" name="Rectangle 25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75" name="Rectangle 25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76" name="Rectangle 25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77" name="Rectangle 25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1278" name="Group 254"/>
              <p:cNvGrpSpPr>
                <a:grpSpLocks/>
              </p:cNvGrpSpPr>
              <p:nvPr/>
            </p:nvGrpSpPr>
            <p:grpSpPr bwMode="auto">
              <a:xfrm>
                <a:off x="96" y="3744"/>
                <a:ext cx="168" cy="192"/>
                <a:chOff x="1008" y="1584"/>
                <a:chExt cx="336" cy="384"/>
              </a:xfrm>
            </p:grpSpPr>
            <p:sp>
              <p:nvSpPr>
                <p:cNvPr id="1279" name="Rectangle 25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80" name="Rectangle 25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81" name="Rectangle 25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82" name="Rectangle 25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83" name="Rectangle 25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84" name="Rectangle 26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85" name="Rectangle 26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86" name="Rectangle 26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1287" name="Group 263"/>
              <p:cNvGrpSpPr>
                <a:grpSpLocks/>
              </p:cNvGrpSpPr>
              <p:nvPr/>
            </p:nvGrpSpPr>
            <p:grpSpPr bwMode="auto">
              <a:xfrm>
                <a:off x="1680" y="3744"/>
                <a:ext cx="168" cy="192"/>
                <a:chOff x="1008" y="1584"/>
                <a:chExt cx="336" cy="384"/>
              </a:xfrm>
            </p:grpSpPr>
            <p:sp>
              <p:nvSpPr>
                <p:cNvPr id="1288" name="Rectangle 26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89" name="Rectangle 26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90" name="Rectangle 26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91" name="Rectangle 26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92" name="Rectangle 26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93" name="Rectangle 26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94" name="Rectangle 27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95" name="Rectangle 27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  <p:grpSp>
            <p:nvGrpSpPr>
              <p:cNvPr id="1296" name="Group 272"/>
              <p:cNvGrpSpPr>
                <a:grpSpLocks/>
              </p:cNvGrpSpPr>
              <p:nvPr/>
            </p:nvGrpSpPr>
            <p:grpSpPr bwMode="auto">
              <a:xfrm>
                <a:off x="2352" y="4128"/>
                <a:ext cx="168" cy="192"/>
                <a:chOff x="1008" y="1584"/>
                <a:chExt cx="336" cy="384"/>
              </a:xfrm>
            </p:grpSpPr>
            <p:sp>
              <p:nvSpPr>
                <p:cNvPr id="1297" name="Rectangle 27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98" name="Rectangle 27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299" name="Rectangle 27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300" name="Rectangle 27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301" name="Rectangle 27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302" name="Rectangle 27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303" name="Rectangle 27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  <p:sp>
              <p:nvSpPr>
                <p:cNvPr id="1304" name="Rectangle 28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sr-Latn-ME"/>
                </a:p>
              </p:txBody>
            </p:sp>
          </p:grpSp>
        </p:grpSp>
        <p:grpSp>
          <p:nvGrpSpPr>
            <p:cNvPr id="1351" name="Group 327"/>
            <p:cNvGrpSpPr>
              <a:grpSpLocks/>
            </p:cNvGrpSpPr>
            <p:nvPr userDrawn="1"/>
          </p:nvGrpSpPr>
          <p:grpSpPr bwMode="auto">
            <a:xfrm>
              <a:off x="96" y="0"/>
              <a:ext cx="288" cy="672"/>
              <a:chOff x="96" y="0"/>
              <a:chExt cx="288" cy="672"/>
            </a:xfrm>
          </p:grpSpPr>
          <p:sp>
            <p:nvSpPr>
              <p:cNvPr id="1316" name="Rectangle 292"/>
              <p:cNvSpPr>
                <a:spLocks noChangeArrowheads="1"/>
              </p:cNvSpPr>
              <p:nvPr/>
            </p:nvSpPr>
            <p:spPr bwMode="ltGray">
              <a:xfrm>
                <a:off x="96" y="57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1326" name="Rectangle 302"/>
              <p:cNvSpPr>
                <a:spLocks noChangeArrowheads="1"/>
              </p:cNvSpPr>
              <p:nvPr/>
            </p:nvSpPr>
            <p:spPr bwMode="ltGray">
              <a:xfrm>
                <a:off x="96" y="0"/>
                <a:ext cx="288" cy="57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  <p:grpSp>
          <p:nvGrpSpPr>
            <p:cNvPr id="1350" name="Group 326"/>
            <p:cNvGrpSpPr>
              <a:grpSpLocks/>
            </p:cNvGrpSpPr>
            <p:nvPr/>
          </p:nvGrpSpPr>
          <p:grpSpPr bwMode="auto">
            <a:xfrm>
              <a:off x="95" y="719"/>
              <a:ext cx="5569" cy="3505"/>
              <a:chOff x="95" y="719"/>
              <a:chExt cx="5569" cy="3505"/>
            </a:xfrm>
          </p:grpSpPr>
          <p:sp>
            <p:nvSpPr>
              <p:cNvPr id="1306" name="Rectangle 282"/>
              <p:cNvSpPr>
                <a:spLocks noChangeArrowheads="1"/>
              </p:cNvSpPr>
              <p:nvPr userDrawn="1"/>
            </p:nvSpPr>
            <p:spPr bwMode="invGray">
              <a:xfrm rot="5400000">
                <a:off x="167" y="839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1307" name="Rectangle 283"/>
              <p:cNvSpPr>
                <a:spLocks noChangeArrowheads="1"/>
              </p:cNvSpPr>
              <p:nvPr userDrawn="1"/>
            </p:nvSpPr>
            <p:spPr bwMode="invGray">
              <a:xfrm rot="5400000">
                <a:off x="215" y="887"/>
                <a:ext cx="48" cy="9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1308" name="Rectangle 284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767"/>
                <a:ext cx="48" cy="14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1309" name="Rectangle 285"/>
              <p:cNvSpPr>
                <a:spLocks noChangeArrowheads="1"/>
              </p:cNvSpPr>
              <p:nvPr userDrawn="1"/>
            </p:nvSpPr>
            <p:spPr bwMode="invGray">
              <a:xfrm rot="5400000">
                <a:off x="191" y="911"/>
                <a:ext cx="48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1310" name="Rectangle 286"/>
              <p:cNvSpPr>
                <a:spLocks noChangeArrowheads="1"/>
              </p:cNvSpPr>
              <p:nvPr userDrawn="1"/>
            </p:nvSpPr>
            <p:spPr bwMode="invGray">
              <a:xfrm rot="5400000">
                <a:off x="-25" y="839"/>
                <a:ext cx="288" cy="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1311" name="Rectangle 287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575"/>
                <a:ext cx="48" cy="33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1312" name="Rectangle 288"/>
              <p:cNvSpPr>
                <a:spLocks noChangeArrowheads="1"/>
              </p:cNvSpPr>
              <p:nvPr userDrawn="1"/>
            </p:nvSpPr>
            <p:spPr bwMode="invGray">
              <a:xfrm rot="5400000">
                <a:off x="-1273" y="2471"/>
                <a:ext cx="3457" cy="4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1313" name="Rectangle 289"/>
              <p:cNvSpPr>
                <a:spLocks noChangeArrowheads="1"/>
              </p:cNvSpPr>
              <p:nvPr userDrawn="1"/>
            </p:nvSpPr>
            <p:spPr bwMode="invGray">
              <a:xfrm>
                <a:off x="288" y="912"/>
                <a:ext cx="240" cy="48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1314" name="Rectangle 290"/>
              <p:cNvSpPr>
                <a:spLocks noChangeArrowheads="1"/>
              </p:cNvSpPr>
              <p:nvPr userDrawn="1"/>
            </p:nvSpPr>
            <p:spPr bwMode="invGray">
              <a:xfrm>
                <a:off x="528" y="912"/>
                <a:ext cx="5136" cy="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1347" name="Rectangle 323"/>
              <p:cNvSpPr>
                <a:spLocks noChangeArrowheads="1"/>
              </p:cNvSpPr>
              <p:nvPr userDrawn="1"/>
            </p:nvSpPr>
            <p:spPr bwMode="invGray">
              <a:xfrm rot="5400000">
                <a:off x="263" y="935"/>
                <a:ext cx="192" cy="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  <p:grpSp>
          <p:nvGrpSpPr>
            <p:cNvPr id="1352" name="Group 328"/>
            <p:cNvGrpSpPr>
              <a:grpSpLocks/>
            </p:cNvGrpSpPr>
            <p:nvPr userDrawn="1"/>
          </p:nvGrpSpPr>
          <p:grpSpPr bwMode="auto">
            <a:xfrm>
              <a:off x="96" y="1104"/>
              <a:ext cx="288" cy="3120"/>
              <a:chOff x="96" y="1104"/>
              <a:chExt cx="288" cy="3120"/>
            </a:xfrm>
          </p:grpSpPr>
          <p:sp>
            <p:nvSpPr>
              <p:cNvPr id="1315" name="Rectangle 291"/>
              <p:cNvSpPr>
                <a:spLocks noChangeArrowheads="1"/>
              </p:cNvSpPr>
              <p:nvPr/>
            </p:nvSpPr>
            <p:spPr bwMode="ltGray">
              <a:xfrm>
                <a:off x="96" y="1104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  <p:sp>
            <p:nvSpPr>
              <p:cNvPr id="1345" name="Rectangle 321"/>
              <p:cNvSpPr>
                <a:spLocks noChangeArrowheads="1"/>
              </p:cNvSpPr>
              <p:nvPr/>
            </p:nvSpPr>
            <p:spPr bwMode="ltGray">
              <a:xfrm>
                <a:off x="96" y="1200"/>
                <a:ext cx="288" cy="302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r-Latn-ME"/>
              </a:p>
            </p:txBody>
          </p:sp>
        </p:grp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r-Latn-ME" altLang="sr-Latn-R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ME" altLang="sr-Latn-RS"/>
              <a:t>Click to edit Master text styles</a:t>
            </a:r>
          </a:p>
          <a:p>
            <a:pPr lvl="1"/>
            <a:r>
              <a:rPr lang="sr-Latn-ME" altLang="sr-Latn-RS"/>
              <a:t>Second level</a:t>
            </a:r>
          </a:p>
          <a:p>
            <a:pPr lvl="2"/>
            <a:r>
              <a:rPr lang="sr-Latn-ME" altLang="sr-Latn-RS"/>
              <a:t>Third level</a:t>
            </a:r>
          </a:p>
          <a:p>
            <a:pPr lvl="3"/>
            <a:r>
              <a:rPr lang="sr-Latn-ME" altLang="sr-Latn-RS"/>
              <a:t>Fourth level</a:t>
            </a:r>
          </a:p>
          <a:p>
            <a:pPr lvl="4"/>
            <a:r>
              <a:rPr lang="sr-Latn-ME" altLang="sr-Latn-R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sr-Latn-ME" altLang="sr-Latn-R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sr-Latn-ME" altLang="sr-Latn-R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8B49867-4834-4E38-B944-D90BCBE2AADE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22250" indent="-2222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</a:defRPr>
      </a:lvl2pPr>
      <a:lvl3pPr marL="1089025" indent="-1746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546225" indent="-174625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4pPr>
      <a:lvl5pPr marL="2003425" indent="-174625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460625" indent="-174625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17825" indent="-174625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375025" indent="-174625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32225" indent="-174625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ME" dirty="0"/>
              <a:t>Trenje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2808312" cy="720080"/>
          </a:xfrm>
        </p:spPr>
        <p:txBody>
          <a:bodyPr/>
          <a:lstStyle/>
          <a:p>
            <a:r>
              <a:rPr lang="sr-Latn-ME" sz="2000" dirty="0"/>
              <a:t>(eng </a:t>
            </a:r>
            <a:r>
              <a:rPr lang="sr-Latn-ME" sz="2000" b="1" i="1" dirty="0"/>
              <a:t>friction </a:t>
            </a:r>
            <a:r>
              <a:rPr lang="sr-Latn-ME" sz="2000" dirty="0"/>
              <a:t>– Trenje)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98373" y="6309320"/>
            <a:ext cx="1946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Radovan Sredanović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324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Trenje je sila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7541" y="1844824"/>
            <a:ext cx="7892931" cy="3384376"/>
          </a:xfrm>
        </p:spPr>
        <p:txBody>
          <a:bodyPr/>
          <a:lstStyle/>
          <a:p>
            <a:r>
              <a:rPr lang="sr-Latn-ME" sz="2400" dirty="0"/>
              <a:t>Oznaka: </a:t>
            </a:r>
            <a:r>
              <a:rPr lang="sr-Latn-ME" sz="2400" i="1" dirty="0"/>
              <a:t>F</a:t>
            </a:r>
            <a:r>
              <a:rPr lang="sr-Latn-ME" sz="1800" i="1" dirty="0"/>
              <a:t>tr</a:t>
            </a:r>
          </a:p>
          <a:p>
            <a:r>
              <a:rPr lang="sr-Latn-ME" sz="2400" dirty="0"/>
              <a:t>Nastaje pri kretanju tijela po podlozi</a:t>
            </a:r>
          </a:p>
          <a:p>
            <a:r>
              <a:rPr lang="sr-Latn-ME" sz="2400" dirty="0"/>
              <a:t>To je oblik uzajamnog djelovanja između tijela i podloge po kojoj se tijelo kreće (direktni kontakt)</a:t>
            </a:r>
          </a:p>
          <a:p>
            <a:r>
              <a:rPr lang="sr-Latn-ME" sz="2400" dirty="0"/>
              <a:t>Uvjek sprečava (opstruira) kretanje tijela po podlozi</a:t>
            </a:r>
          </a:p>
          <a:p>
            <a:r>
              <a:rPr lang="sr-Latn-ME" sz="2400" dirty="0"/>
              <a:t>Usmjerena je suprotno od smjera kretanja tijela</a:t>
            </a:r>
          </a:p>
          <a:p>
            <a:r>
              <a:rPr lang="sr-Latn-ME" sz="2400" dirty="0"/>
              <a:t>Veće trenje – veća opstrukcija kretanja (veće usporavanje), manje trenje – manja opstrukcija kretanja (manje usporavanje)</a:t>
            </a:r>
          </a:p>
          <a:p>
            <a:pPr marL="0" indent="0">
              <a:buNone/>
            </a:pPr>
            <a:endParaRPr lang="sr-Latn-ME" sz="2400" dirty="0"/>
          </a:p>
          <a:p>
            <a:pPr marL="0" indent="0">
              <a:buNone/>
            </a:pPr>
            <a:endParaRPr lang="sr-Latn-ME" sz="24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403648" y="6021288"/>
            <a:ext cx="7416824" cy="4680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859307" y="5395931"/>
            <a:ext cx="2528842" cy="625357"/>
            <a:chOff x="683568" y="4927879"/>
            <a:chExt cx="2528842" cy="625357"/>
          </a:xfrm>
        </p:grpSpPr>
        <p:grpSp>
          <p:nvGrpSpPr>
            <p:cNvPr id="10" name="Group 9"/>
            <p:cNvGrpSpPr/>
            <p:nvPr/>
          </p:nvGrpSpPr>
          <p:grpSpPr>
            <a:xfrm>
              <a:off x="683568" y="4941168"/>
              <a:ext cx="2528842" cy="612068"/>
              <a:chOff x="683568" y="4941168"/>
              <a:chExt cx="2528842" cy="612068"/>
            </a:xfrm>
          </p:grpSpPr>
          <p:sp>
            <p:nvSpPr>
              <p:cNvPr id="5" name="Rounded Rectangle 4"/>
              <p:cNvSpPr/>
              <p:nvPr/>
            </p:nvSpPr>
            <p:spPr bwMode="auto">
              <a:xfrm>
                <a:off x="1916266" y="4941168"/>
                <a:ext cx="1296144" cy="612068"/>
              </a:xfrm>
              <a:prstGeom prst="round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sr-Latn-M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cxnSp>
            <p:nvCxnSpPr>
              <p:cNvPr id="9" name="Straight Arrow Connector 8"/>
              <p:cNvCxnSpPr/>
              <p:nvPr/>
            </p:nvCxnSpPr>
            <p:spPr bwMode="auto">
              <a:xfrm flipH="1">
                <a:off x="683568" y="5549565"/>
                <a:ext cx="1440160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1" name="TextBox 10"/>
            <p:cNvSpPr txBox="1"/>
            <p:nvPr/>
          </p:nvSpPr>
          <p:spPr>
            <a:xfrm>
              <a:off x="946269" y="4927879"/>
              <a:ext cx="4796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sr-Latn-ME" sz="2800" i="1" dirty="0">
                  <a:solidFill>
                    <a:srgbClr val="FF0000"/>
                  </a:solidFill>
                </a:rPr>
                <a:t>F</a:t>
              </a:r>
              <a:r>
                <a:rPr lang="sr-Latn-ME" i="1" dirty="0">
                  <a:solidFill>
                    <a:srgbClr val="FF0000"/>
                  </a:solidFill>
                </a:rPr>
                <a:t>tr</a:t>
              </a:r>
            </a:p>
          </p:txBody>
        </p:sp>
      </p:grpSp>
      <p:cxnSp>
        <p:nvCxnSpPr>
          <p:cNvPr id="15" name="Straight Arrow Connector 14"/>
          <p:cNvCxnSpPr/>
          <p:nvPr/>
        </p:nvCxnSpPr>
        <p:spPr bwMode="auto">
          <a:xfrm>
            <a:off x="3131840" y="5301208"/>
            <a:ext cx="57606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3707904" y="5147319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400" b="1" dirty="0">
                <a:solidFill>
                  <a:srgbClr val="FFC000"/>
                </a:solidFill>
              </a:rPr>
              <a:t>Smjer kretanja</a:t>
            </a:r>
          </a:p>
        </p:txBody>
      </p:sp>
    </p:spTree>
    <p:extLst>
      <p:ext uri="{BB962C8B-B14F-4D97-AF65-F5344CB8AC3E}">
        <p14:creationId xmlns:p14="http://schemas.microsoft.com/office/powerpoint/2010/main" val="2665366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6272E-6 L 0.3151 0.003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7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2411759" y="3356992"/>
            <a:ext cx="2661083" cy="72008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835696" y="2744924"/>
            <a:ext cx="2528842" cy="612068"/>
            <a:chOff x="683568" y="4941168"/>
            <a:chExt cx="2528842" cy="612068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1916266" y="4941168"/>
              <a:ext cx="1296144" cy="612068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r-Latn-M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683568" y="5549565"/>
              <a:ext cx="144016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Što izaziva silu trenja?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752600"/>
            <a:ext cx="8064896" cy="884312"/>
          </a:xfrm>
        </p:spPr>
        <p:txBody>
          <a:bodyPr/>
          <a:lstStyle/>
          <a:p>
            <a:r>
              <a:rPr lang="sr-Latn-ME" sz="2400" dirty="0"/>
              <a:t>Uzrok pojave trenja je hrapavost kontaktnih površina (tijela i podloge)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76158" y="2751437"/>
            <a:ext cx="479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sr-Latn-ME" sz="2800" i="1" dirty="0">
                <a:solidFill>
                  <a:srgbClr val="FF0000"/>
                </a:solidFill>
              </a:rPr>
              <a:t>F</a:t>
            </a:r>
            <a:r>
              <a:rPr lang="sr-Latn-ME" i="1" dirty="0">
                <a:solidFill>
                  <a:srgbClr val="FF0000"/>
                </a:solidFill>
              </a:rPr>
              <a:t>tr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5407497" y="2453221"/>
            <a:ext cx="2689958" cy="2328059"/>
            <a:chOff x="5407497" y="2453221"/>
            <a:chExt cx="2689958" cy="2328059"/>
          </a:xfrm>
        </p:grpSpPr>
        <p:sp>
          <p:nvSpPr>
            <p:cNvPr id="24" name="Rectangle 23"/>
            <p:cNvSpPr/>
            <p:nvPr/>
          </p:nvSpPr>
          <p:spPr bwMode="auto">
            <a:xfrm rot="18772285">
              <a:off x="7484540" y="4168365"/>
              <a:ext cx="393885" cy="831945"/>
            </a:xfrm>
            <a:prstGeom prst="rect">
              <a:avLst/>
            </a:prstGeom>
            <a:gradFill flip="none" rotWithShape="1">
              <a:gsLst>
                <a:gs pos="4000">
                  <a:schemeClr val="tx1"/>
                </a:gs>
                <a:gs pos="92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0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r-Latn-M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5407497" y="2453221"/>
              <a:ext cx="2248846" cy="2160240"/>
              <a:chOff x="5407497" y="2453221"/>
              <a:chExt cx="2248846" cy="2160240"/>
            </a:xfrm>
          </p:grpSpPr>
          <p:sp>
            <p:nvSpPr>
              <p:cNvPr id="12" name="Rectangle 11"/>
              <p:cNvSpPr/>
              <p:nvPr/>
            </p:nvSpPr>
            <p:spPr bwMode="auto">
              <a:xfrm>
                <a:off x="5407497" y="3515719"/>
                <a:ext cx="2238311" cy="1095700"/>
              </a:xfrm>
              <a:custGeom>
                <a:avLst/>
                <a:gdLst>
                  <a:gd name="connsiteX0" fmla="*/ 0 w 2220248"/>
                  <a:gd name="connsiteY0" fmla="*/ 0 h 1215752"/>
                  <a:gd name="connsiteX1" fmla="*/ 2220248 w 2220248"/>
                  <a:gd name="connsiteY1" fmla="*/ 0 h 1215752"/>
                  <a:gd name="connsiteX2" fmla="*/ 2220248 w 2220248"/>
                  <a:gd name="connsiteY2" fmla="*/ 1215752 h 1215752"/>
                  <a:gd name="connsiteX3" fmla="*/ 0 w 2220248"/>
                  <a:gd name="connsiteY3" fmla="*/ 1215752 h 1215752"/>
                  <a:gd name="connsiteX4" fmla="*/ 0 w 2220248"/>
                  <a:gd name="connsiteY4" fmla="*/ 0 h 1215752"/>
                  <a:gd name="connsiteX0" fmla="*/ 18454 w 2238702"/>
                  <a:gd name="connsiteY0" fmla="*/ 0 h 1215752"/>
                  <a:gd name="connsiteX1" fmla="*/ 2238702 w 2238702"/>
                  <a:gd name="connsiteY1" fmla="*/ 0 h 1215752"/>
                  <a:gd name="connsiteX2" fmla="*/ 2238702 w 2238702"/>
                  <a:gd name="connsiteY2" fmla="*/ 1215752 h 1215752"/>
                  <a:gd name="connsiteX3" fmla="*/ 18454 w 2238702"/>
                  <a:gd name="connsiteY3" fmla="*/ 1215752 h 1215752"/>
                  <a:gd name="connsiteX4" fmla="*/ 0 w 2238702"/>
                  <a:gd name="connsiteY4" fmla="*/ 1215675 h 1215752"/>
                  <a:gd name="connsiteX5" fmla="*/ 18454 w 2238702"/>
                  <a:gd name="connsiteY5" fmla="*/ 0 h 1215752"/>
                  <a:gd name="connsiteX0" fmla="*/ 0 w 2220248"/>
                  <a:gd name="connsiteY0" fmla="*/ 0 h 1215752"/>
                  <a:gd name="connsiteX1" fmla="*/ 2220248 w 2220248"/>
                  <a:gd name="connsiteY1" fmla="*/ 0 h 1215752"/>
                  <a:gd name="connsiteX2" fmla="*/ 2220248 w 2220248"/>
                  <a:gd name="connsiteY2" fmla="*/ 1215752 h 1215752"/>
                  <a:gd name="connsiteX3" fmla="*/ 0 w 2220248"/>
                  <a:gd name="connsiteY3" fmla="*/ 1215752 h 1215752"/>
                  <a:gd name="connsiteX4" fmla="*/ 327910 w 2220248"/>
                  <a:gd name="connsiteY4" fmla="*/ 772330 h 1215752"/>
                  <a:gd name="connsiteX5" fmla="*/ 0 w 2220248"/>
                  <a:gd name="connsiteY5" fmla="*/ 0 h 1215752"/>
                  <a:gd name="connsiteX0" fmla="*/ 0 w 2220248"/>
                  <a:gd name="connsiteY0" fmla="*/ 0 h 1215752"/>
                  <a:gd name="connsiteX1" fmla="*/ 2220248 w 2220248"/>
                  <a:gd name="connsiteY1" fmla="*/ 0 h 1215752"/>
                  <a:gd name="connsiteX2" fmla="*/ 2220248 w 2220248"/>
                  <a:gd name="connsiteY2" fmla="*/ 1215752 h 1215752"/>
                  <a:gd name="connsiteX3" fmla="*/ 1076055 w 2220248"/>
                  <a:gd name="connsiteY3" fmla="*/ 1090984 h 1215752"/>
                  <a:gd name="connsiteX4" fmla="*/ 0 w 2220248"/>
                  <a:gd name="connsiteY4" fmla="*/ 1215752 h 1215752"/>
                  <a:gd name="connsiteX5" fmla="*/ 327910 w 2220248"/>
                  <a:gd name="connsiteY5" fmla="*/ 772330 h 1215752"/>
                  <a:gd name="connsiteX6" fmla="*/ 0 w 2220248"/>
                  <a:gd name="connsiteY6" fmla="*/ 0 h 1215752"/>
                  <a:gd name="connsiteX0" fmla="*/ 0 w 2220248"/>
                  <a:gd name="connsiteY0" fmla="*/ 0 h 1215752"/>
                  <a:gd name="connsiteX1" fmla="*/ 2220248 w 2220248"/>
                  <a:gd name="connsiteY1" fmla="*/ 0 h 1215752"/>
                  <a:gd name="connsiteX2" fmla="*/ 2220248 w 2220248"/>
                  <a:gd name="connsiteY2" fmla="*/ 1215752 h 1215752"/>
                  <a:gd name="connsiteX3" fmla="*/ 1076055 w 2220248"/>
                  <a:gd name="connsiteY3" fmla="*/ 1090984 h 1215752"/>
                  <a:gd name="connsiteX4" fmla="*/ 665018 w 2220248"/>
                  <a:gd name="connsiteY4" fmla="*/ 1007933 h 1215752"/>
                  <a:gd name="connsiteX5" fmla="*/ 327910 w 2220248"/>
                  <a:gd name="connsiteY5" fmla="*/ 772330 h 1215752"/>
                  <a:gd name="connsiteX6" fmla="*/ 0 w 2220248"/>
                  <a:gd name="connsiteY6" fmla="*/ 0 h 1215752"/>
                  <a:gd name="connsiteX0" fmla="*/ 0 w 2220248"/>
                  <a:gd name="connsiteY0" fmla="*/ 0 h 1091049"/>
                  <a:gd name="connsiteX1" fmla="*/ 2220248 w 2220248"/>
                  <a:gd name="connsiteY1" fmla="*/ 0 h 1091049"/>
                  <a:gd name="connsiteX2" fmla="*/ 1929303 w 2220248"/>
                  <a:gd name="connsiteY2" fmla="*/ 855534 h 1091049"/>
                  <a:gd name="connsiteX3" fmla="*/ 1076055 w 2220248"/>
                  <a:gd name="connsiteY3" fmla="*/ 1090984 h 1091049"/>
                  <a:gd name="connsiteX4" fmla="*/ 665018 w 2220248"/>
                  <a:gd name="connsiteY4" fmla="*/ 1007933 h 1091049"/>
                  <a:gd name="connsiteX5" fmla="*/ 327910 w 2220248"/>
                  <a:gd name="connsiteY5" fmla="*/ 772330 h 1091049"/>
                  <a:gd name="connsiteX6" fmla="*/ 0 w 2220248"/>
                  <a:gd name="connsiteY6" fmla="*/ 0 h 1091049"/>
                  <a:gd name="connsiteX0" fmla="*/ 0 w 2220248"/>
                  <a:gd name="connsiteY0" fmla="*/ 0 h 1091270"/>
                  <a:gd name="connsiteX1" fmla="*/ 2220248 w 2220248"/>
                  <a:gd name="connsiteY1" fmla="*/ 0 h 1091270"/>
                  <a:gd name="connsiteX2" fmla="*/ 1929303 w 2220248"/>
                  <a:gd name="connsiteY2" fmla="*/ 855534 h 1091270"/>
                  <a:gd name="connsiteX3" fmla="*/ 1076055 w 2220248"/>
                  <a:gd name="connsiteY3" fmla="*/ 1090984 h 1091270"/>
                  <a:gd name="connsiteX4" fmla="*/ 665018 w 2220248"/>
                  <a:gd name="connsiteY4" fmla="*/ 1007933 h 1091270"/>
                  <a:gd name="connsiteX5" fmla="*/ 327910 w 2220248"/>
                  <a:gd name="connsiteY5" fmla="*/ 772330 h 1091270"/>
                  <a:gd name="connsiteX6" fmla="*/ 0 w 2220248"/>
                  <a:gd name="connsiteY6" fmla="*/ 0 h 1091270"/>
                  <a:gd name="connsiteX0" fmla="*/ 0 w 2220248"/>
                  <a:gd name="connsiteY0" fmla="*/ 0 h 1091101"/>
                  <a:gd name="connsiteX1" fmla="*/ 2220248 w 2220248"/>
                  <a:gd name="connsiteY1" fmla="*/ 0 h 1091101"/>
                  <a:gd name="connsiteX2" fmla="*/ 1860030 w 2220248"/>
                  <a:gd name="connsiteY2" fmla="*/ 772407 h 1091101"/>
                  <a:gd name="connsiteX3" fmla="*/ 1076055 w 2220248"/>
                  <a:gd name="connsiteY3" fmla="*/ 1090984 h 1091101"/>
                  <a:gd name="connsiteX4" fmla="*/ 665018 w 2220248"/>
                  <a:gd name="connsiteY4" fmla="*/ 1007933 h 1091101"/>
                  <a:gd name="connsiteX5" fmla="*/ 327910 w 2220248"/>
                  <a:gd name="connsiteY5" fmla="*/ 772330 h 1091101"/>
                  <a:gd name="connsiteX6" fmla="*/ 0 w 2220248"/>
                  <a:gd name="connsiteY6" fmla="*/ 0 h 1091101"/>
                  <a:gd name="connsiteX0" fmla="*/ 0 w 2220248"/>
                  <a:gd name="connsiteY0" fmla="*/ 0 h 1091689"/>
                  <a:gd name="connsiteX1" fmla="*/ 2220248 w 2220248"/>
                  <a:gd name="connsiteY1" fmla="*/ 0 h 1091689"/>
                  <a:gd name="connsiteX2" fmla="*/ 1860030 w 2220248"/>
                  <a:gd name="connsiteY2" fmla="*/ 772407 h 1091689"/>
                  <a:gd name="connsiteX3" fmla="*/ 1076055 w 2220248"/>
                  <a:gd name="connsiteY3" fmla="*/ 1090984 h 1091689"/>
                  <a:gd name="connsiteX4" fmla="*/ 665018 w 2220248"/>
                  <a:gd name="connsiteY4" fmla="*/ 1007933 h 1091689"/>
                  <a:gd name="connsiteX5" fmla="*/ 327910 w 2220248"/>
                  <a:gd name="connsiteY5" fmla="*/ 772330 h 1091689"/>
                  <a:gd name="connsiteX6" fmla="*/ 0 w 2220248"/>
                  <a:gd name="connsiteY6" fmla="*/ 0 h 1091689"/>
                  <a:gd name="connsiteX0" fmla="*/ 0 w 2220248"/>
                  <a:gd name="connsiteY0" fmla="*/ 0 h 1091062"/>
                  <a:gd name="connsiteX1" fmla="*/ 2220248 w 2220248"/>
                  <a:gd name="connsiteY1" fmla="*/ 0 h 1091062"/>
                  <a:gd name="connsiteX2" fmla="*/ 1860030 w 2220248"/>
                  <a:gd name="connsiteY2" fmla="*/ 772407 h 1091062"/>
                  <a:gd name="connsiteX3" fmla="*/ 1076055 w 2220248"/>
                  <a:gd name="connsiteY3" fmla="*/ 1090984 h 1091062"/>
                  <a:gd name="connsiteX4" fmla="*/ 665018 w 2220248"/>
                  <a:gd name="connsiteY4" fmla="*/ 1007933 h 1091062"/>
                  <a:gd name="connsiteX5" fmla="*/ 327910 w 2220248"/>
                  <a:gd name="connsiteY5" fmla="*/ 772330 h 1091062"/>
                  <a:gd name="connsiteX6" fmla="*/ 0 w 2220248"/>
                  <a:gd name="connsiteY6" fmla="*/ 0 h 1091062"/>
                  <a:gd name="connsiteX0" fmla="*/ 0 w 2220248"/>
                  <a:gd name="connsiteY0" fmla="*/ 0 h 1091053"/>
                  <a:gd name="connsiteX1" fmla="*/ 2220248 w 2220248"/>
                  <a:gd name="connsiteY1" fmla="*/ 0 h 1091053"/>
                  <a:gd name="connsiteX2" fmla="*/ 1970867 w 2220248"/>
                  <a:gd name="connsiteY2" fmla="*/ 744698 h 1091053"/>
                  <a:gd name="connsiteX3" fmla="*/ 1076055 w 2220248"/>
                  <a:gd name="connsiteY3" fmla="*/ 1090984 h 1091053"/>
                  <a:gd name="connsiteX4" fmla="*/ 665018 w 2220248"/>
                  <a:gd name="connsiteY4" fmla="*/ 1007933 h 1091053"/>
                  <a:gd name="connsiteX5" fmla="*/ 327910 w 2220248"/>
                  <a:gd name="connsiteY5" fmla="*/ 772330 h 1091053"/>
                  <a:gd name="connsiteX6" fmla="*/ 0 w 2220248"/>
                  <a:gd name="connsiteY6" fmla="*/ 0 h 1091053"/>
                  <a:gd name="connsiteX0" fmla="*/ 0 w 2220248"/>
                  <a:gd name="connsiteY0" fmla="*/ 0 h 1091053"/>
                  <a:gd name="connsiteX1" fmla="*/ 2220248 w 2220248"/>
                  <a:gd name="connsiteY1" fmla="*/ 0 h 1091053"/>
                  <a:gd name="connsiteX2" fmla="*/ 2129001 w 2220248"/>
                  <a:gd name="connsiteY2" fmla="*/ 412113 h 1091053"/>
                  <a:gd name="connsiteX3" fmla="*/ 1970867 w 2220248"/>
                  <a:gd name="connsiteY3" fmla="*/ 744698 h 1091053"/>
                  <a:gd name="connsiteX4" fmla="*/ 1076055 w 2220248"/>
                  <a:gd name="connsiteY4" fmla="*/ 1090984 h 1091053"/>
                  <a:gd name="connsiteX5" fmla="*/ 665018 w 2220248"/>
                  <a:gd name="connsiteY5" fmla="*/ 1007933 h 1091053"/>
                  <a:gd name="connsiteX6" fmla="*/ 327910 w 2220248"/>
                  <a:gd name="connsiteY6" fmla="*/ 772330 h 1091053"/>
                  <a:gd name="connsiteX7" fmla="*/ 0 w 2220248"/>
                  <a:gd name="connsiteY7" fmla="*/ 0 h 1091053"/>
                  <a:gd name="connsiteX0" fmla="*/ 0 w 2220248"/>
                  <a:gd name="connsiteY0" fmla="*/ 0 h 1091053"/>
                  <a:gd name="connsiteX1" fmla="*/ 2220248 w 2220248"/>
                  <a:gd name="connsiteY1" fmla="*/ 0 h 1091053"/>
                  <a:gd name="connsiteX2" fmla="*/ 2129001 w 2220248"/>
                  <a:gd name="connsiteY2" fmla="*/ 412113 h 1091053"/>
                  <a:gd name="connsiteX3" fmla="*/ 1970867 w 2220248"/>
                  <a:gd name="connsiteY3" fmla="*/ 744698 h 1091053"/>
                  <a:gd name="connsiteX4" fmla="*/ 1076055 w 2220248"/>
                  <a:gd name="connsiteY4" fmla="*/ 1090984 h 1091053"/>
                  <a:gd name="connsiteX5" fmla="*/ 665018 w 2220248"/>
                  <a:gd name="connsiteY5" fmla="*/ 1007933 h 1091053"/>
                  <a:gd name="connsiteX6" fmla="*/ 327910 w 2220248"/>
                  <a:gd name="connsiteY6" fmla="*/ 772330 h 1091053"/>
                  <a:gd name="connsiteX7" fmla="*/ 0 w 2220248"/>
                  <a:gd name="connsiteY7" fmla="*/ 0 h 1091053"/>
                  <a:gd name="connsiteX0" fmla="*/ 0 w 2220248"/>
                  <a:gd name="connsiteY0" fmla="*/ 0 h 1091053"/>
                  <a:gd name="connsiteX1" fmla="*/ 2220248 w 2220248"/>
                  <a:gd name="connsiteY1" fmla="*/ 0 h 1091053"/>
                  <a:gd name="connsiteX2" fmla="*/ 2129001 w 2220248"/>
                  <a:gd name="connsiteY2" fmla="*/ 412113 h 1091053"/>
                  <a:gd name="connsiteX3" fmla="*/ 1970867 w 2220248"/>
                  <a:gd name="connsiteY3" fmla="*/ 744698 h 1091053"/>
                  <a:gd name="connsiteX4" fmla="*/ 1076055 w 2220248"/>
                  <a:gd name="connsiteY4" fmla="*/ 1090984 h 1091053"/>
                  <a:gd name="connsiteX5" fmla="*/ 665018 w 2220248"/>
                  <a:gd name="connsiteY5" fmla="*/ 1007933 h 1091053"/>
                  <a:gd name="connsiteX6" fmla="*/ 327910 w 2220248"/>
                  <a:gd name="connsiteY6" fmla="*/ 772330 h 1091053"/>
                  <a:gd name="connsiteX7" fmla="*/ 0 w 2220248"/>
                  <a:gd name="connsiteY7" fmla="*/ 0 h 1091053"/>
                  <a:gd name="connsiteX0" fmla="*/ 0 w 2220248"/>
                  <a:gd name="connsiteY0" fmla="*/ 3658 h 1094711"/>
                  <a:gd name="connsiteX1" fmla="*/ 399120 w 2220248"/>
                  <a:gd name="connsiteY1" fmla="*/ 0 h 1094711"/>
                  <a:gd name="connsiteX2" fmla="*/ 2220248 w 2220248"/>
                  <a:gd name="connsiteY2" fmla="*/ 3658 h 1094711"/>
                  <a:gd name="connsiteX3" fmla="*/ 2129001 w 2220248"/>
                  <a:gd name="connsiteY3" fmla="*/ 415771 h 1094711"/>
                  <a:gd name="connsiteX4" fmla="*/ 1970867 w 2220248"/>
                  <a:gd name="connsiteY4" fmla="*/ 748356 h 1094711"/>
                  <a:gd name="connsiteX5" fmla="*/ 1076055 w 2220248"/>
                  <a:gd name="connsiteY5" fmla="*/ 1094642 h 1094711"/>
                  <a:gd name="connsiteX6" fmla="*/ 665018 w 2220248"/>
                  <a:gd name="connsiteY6" fmla="*/ 1011591 h 1094711"/>
                  <a:gd name="connsiteX7" fmla="*/ 327910 w 2220248"/>
                  <a:gd name="connsiteY7" fmla="*/ 775988 h 1094711"/>
                  <a:gd name="connsiteX8" fmla="*/ 0 w 2220248"/>
                  <a:gd name="connsiteY8" fmla="*/ 3658 h 1094711"/>
                  <a:gd name="connsiteX0" fmla="*/ 0 w 2220248"/>
                  <a:gd name="connsiteY0" fmla="*/ 17512 h 1108565"/>
                  <a:gd name="connsiteX1" fmla="*/ 399120 w 2220248"/>
                  <a:gd name="connsiteY1" fmla="*/ 13854 h 1108565"/>
                  <a:gd name="connsiteX2" fmla="*/ 759338 w 2220248"/>
                  <a:gd name="connsiteY2" fmla="*/ 0 h 1108565"/>
                  <a:gd name="connsiteX3" fmla="*/ 2220248 w 2220248"/>
                  <a:gd name="connsiteY3" fmla="*/ 17512 h 1108565"/>
                  <a:gd name="connsiteX4" fmla="*/ 2129001 w 2220248"/>
                  <a:gd name="connsiteY4" fmla="*/ 429625 h 1108565"/>
                  <a:gd name="connsiteX5" fmla="*/ 1970867 w 2220248"/>
                  <a:gd name="connsiteY5" fmla="*/ 762210 h 1108565"/>
                  <a:gd name="connsiteX6" fmla="*/ 1076055 w 2220248"/>
                  <a:gd name="connsiteY6" fmla="*/ 1108496 h 1108565"/>
                  <a:gd name="connsiteX7" fmla="*/ 665018 w 2220248"/>
                  <a:gd name="connsiteY7" fmla="*/ 1025445 h 1108565"/>
                  <a:gd name="connsiteX8" fmla="*/ 327910 w 2220248"/>
                  <a:gd name="connsiteY8" fmla="*/ 789842 h 1108565"/>
                  <a:gd name="connsiteX9" fmla="*/ 0 w 2220248"/>
                  <a:gd name="connsiteY9" fmla="*/ 17512 h 1108565"/>
                  <a:gd name="connsiteX0" fmla="*/ 0 w 2220248"/>
                  <a:gd name="connsiteY0" fmla="*/ 17512 h 1108565"/>
                  <a:gd name="connsiteX1" fmla="*/ 399120 w 2220248"/>
                  <a:gd name="connsiteY1" fmla="*/ 13854 h 1108565"/>
                  <a:gd name="connsiteX2" fmla="*/ 759338 w 2220248"/>
                  <a:gd name="connsiteY2" fmla="*/ 0 h 1108565"/>
                  <a:gd name="connsiteX3" fmla="*/ 967156 w 2220248"/>
                  <a:gd name="connsiteY3" fmla="*/ 13854 h 1108565"/>
                  <a:gd name="connsiteX4" fmla="*/ 2220248 w 2220248"/>
                  <a:gd name="connsiteY4" fmla="*/ 17512 h 1108565"/>
                  <a:gd name="connsiteX5" fmla="*/ 2129001 w 2220248"/>
                  <a:gd name="connsiteY5" fmla="*/ 429625 h 1108565"/>
                  <a:gd name="connsiteX6" fmla="*/ 1970867 w 2220248"/>
                  <a:gd name="connsiteY6" fmla="*/ 762210 h 1108565"/>
                  <a:gd name="connsiteX7" fmla="*/ 1076055 w 2220248"/>
                  <a:gd name="connsiteY7" fmla="*/ 1108496 h 1108565"/>
                  <a:gd name="connsiteX8" fmla="*/ 665018 w 2220248"/>
                  <a:gd name="connsiteY8" fmla="*/ 1025445 h 1108565"/>
                  <a:gd name="connsiteX9" fmla="*/ 327910 w 2220248"/>
                  <a:gd name="connsiteY9" fmla="*/ 789842 h 1108565"/>
                  <a:gd name="connsiteX10" fmla="*/ 0 w 2220248"/>
                  <a:gd name="connsiteY10" fmla="*/ 17512 h 1108565"/>
                  <a:gd name="connsiteX0" fmla="*/ 0 w 2220248"/>
                  <a:gd name="connsiteY0" fmla="*/ 17512 h 1108565"/>
                  <a:gd name="connsiteX1" fmla="*/ 399120 w 2220248"/>
                  <a:gd name="connsiteY1" fmla="*/ 13854 h 1108565"/>
                  <a:gd name="connsiteX2" fmla="*/ 759338 w 2220248"/>
                  <a:gd name="connsiteY2" fmla="*/ 0 h 1108565"/>
                  <a:gd name="connsiteX3" fmla="*/ 967156 w 2220248"/>
                  <a:gd name="connsiteY3" fmla="*/ 13854 h 1108565"/>
                  <a:gd name="connsiteX4" fmla="*/ 1271956 w 2220248"/>
                  <a:gd name="connsiteY4" fmla="*/ 13854 h 1108565"/>
                  <a:gd name="connsiteX5" fmla="*/ 2220248 w 2220248"/>
                  <a:gd name="connsiteY5" fmla="*/ 17512 h 1108565"/>
                  <a:gd name="connsiteX6" fmla="*/ 2129001 w 2220248"/>
                  <a:gd name="connsiteY6" fmla="*/ 429625 h 1108565"/>
                  <a:gd name="connsiteX7" fmla="*/ 1970867 w 2220248"/>
                  <a:gd name="connsiteY7" fmla="*/ 762210 h 1108565"/>
                  <a:gd name="connsiteX8" fmla="*/ 1076055 w 2220248"/>
                  <a:gd name="connsiteY8" fmla="*/ 1108496 h 1108565"/>
                  <a:gd name="connsiteX9" fmla="*/ 665018 w 2220248"/>
                  <a:gd name="connsiteY9" fmla="*/ 1025445 h 1108565"/>
                  <a:gd name="connsiteX10" fmla="*/ 327910 w 2220248"/>
                  <a:gd name="connsiteY10" fmla="*/ 789842 h 1108565"/>
                  <a:gd name="connsiteX11" fmla="*/ 0 w 2220248"/>
                  <a:gd name="connsiteY11" fmla="*/ 17512 h 1108565"/>
                  <a:gd name="connsiteX0" fmla="*/ 0 w 2220248"/>
                  <a:gd name="connsiteY0" fmla="*/ 17512 h 1108565"/>
                  <a:gd name="connsiteX1" fmla="*/ 399120 w 2220248"/>
                  <a:gd name="connsiteY1" fmla="*/ 13854 h 1108565"/>
                  <a:gd name="connsiteX2" fmla="*/ 759338 w 2220248"/>
                  <a:gd name="connsiteY2" fmla="*/ 0 h 1108565"/>
                  <a:gd name="connsiteX3" fmla="*/ 967156 w 2220248"/>
                  <a:gd name="connsiteY3" fmla="*/ 13854 h 1108565"/>
                  <a:gd name="connsiteX4" fmla="*/ 1271956 w 2220248"/>
                  <a:gd name="connsiteY4" fmla="*/ 13854 h 1108565"/>
                  <a:gd name="connsiteX5" fmla="*/ 1452065 w 2220248"/>
                  <a:gd name="connsiteY5" fmla="*/ 13854 h 1108565"/>
                  <a:gd name="connsiteX6" fmla="*/ 2220248 w 2220248"/>
                  <a:gd name="connsiteY6" fmla="*/ 17512 h 1108565"/>
                  <a:gd name="connsiteX7" fmla="*/ 2129001 w 2220248"/>
                  <a:gd name="connsiteY7" fmla="*/ 429625 h 1108565"/>
                  <a:gd name="connsiteX8" fmla="*/ 1970867 w 2220248"/>
                  <a:gd name="connsiteY8" fmla="*/ 762210 h 1108565"/>
                  <a:gd name="connsiteX9" fmla="*/ 1076055 w 2220248"/>
                  <a:gd name="connsiteY9" fmla="*/ 1108496 h 1108565"/>
                  <a:gd name="connsiteX10" fmla="*/ 665018 w 2220248"/>
                  <a:gd name="connsiteY10" fmla="*/ 1025445 h 1108565"/>
                  <a:gd name="connsiteX11" fmla="*/ 327910 w 2220248"/>
                  <a:gd name="connsiteY11" fmla="*/ 789842 h 1108565"/>
                  <a:gd name="connsiteX12" fmla="*/ 0 w 2220248"/>
                  <a:gd name="connsiteY12" fmla="*/ 17512 h 1108565"/>
                  <a:gd name="connsiteX0" fmla="*/ 0 w 2220248"/>
                  <a:gd name="connsiteY0" fmla="*/ 17512 h 1108565"/>
                  <a:gd name="connsiteX1" fmla="*/ 399120 w 2220248"/>
                  <a:gd name="connsiteY1" fmla="*/ 13854 h 1108565"/>
                  <a:gd name="connsiteX2" fmla="*/ 759338 w 2220248"/>
                  <a:gd name="connsiteY2" fmla="*/ 0 h 1108565"/>
                  <a:gd name="connsiteX3" fmla="*/ 967156 w 2220248"/>
                  <a:gd name="connsiteY3" fmla="*/ 13854 h 1108565"/>
                  <a:gd name="connsiteX4" fmla="*/ 1271956 w 2220248"/>
                  <a:gd name="connsiteY4" fmla="*/ 13854 h 1108565"/>
                  <a:gd name="connsiteX5" fmla="*/ 1452065 w 2220248"/>
                  <a:gd name="connsiteY5" fmla="*/ 13854 h 1108565"/>
                  <a:gd name="connsiteX6" fmla="*/ 1895411 w 2220248"/>
                  <a:gd name="connsiteY6" fmla="*/ 13854 h 1108565"/>
                  <a:gd name="connsiteX7" fmla="*/ 2220248 w 2220248"/>
                  <a:gd name="connsiteY7" fmla="*/ 17512 h 1108565"/>
                  <a:gd name="connsiteX8" fmla="*/ 2129001 w 2220248"/>
                  <a:gd name="connsiteY8" fmla="*/ 429625 h 1108565"/>
                  <a:gd name="connsiteX9" fmla="*/ 1970867 w 2220248"/>
                  <a:gd name="connsiteY9" fmla="*/ 762210 h 1108565"/>
                  <a:gd name="connsiteX10" fmla="*/ 1076055 w 2220248"/>
                  <a:gd name="connsiteY10" fmla="*/ 1108496 h 1108565"/>
                  <a:gd name="connsiteX11" fmla="*/ 665018 w 2220248"/>
                  <a:gd name="connsiteY11" fmla="*/ 1025445 h 1108565"/>
                  <a:gd name="connsiteX12" fmla="*/ 327910 w 2220248"/>
                  <a:gd name="connsiteY12" fmla="*/ 789842 h 1108565"/>
                  <a:gd name="connsiteX13" fmla="*/ 0 w 2220248"/>
                  <a:gd name="connsiteY13" fmla="*/ 17512 h 1108565"/>
                  <a:gd name="connsiteX0" fmla="*/ 0 w 2220248"/>
                  <a:gd name="connsiteY0" fmla="*/ 17512 h 1108565"/>
                  <a:gd name="connsiteX1" fmla="*/ 399120 w 2220248"/>
                  <a:gd name="connsiteY1" fmla="*/ 13854 h 1108565"/>
                  <a:gd name="connsiteX2" fmla="*/ 759338 w 2220248"/>
                  <a:gd name="connsiteY2" fmla="*/ 0 h 1108565"/>
                  <a:gd name="connsiteX3" fmla="*/ 967156 w 2220248"/>
                  <a:gd name="connsiteY3" fmla="*/ 13854 h 1108565"/>
                  <a:gd name="connsiteX4" fmla="*/ 1271956 w 2220248"/>
                  <a:gd name="connsiteY4" fmla="*/ 13854 h 1108565"/>
                  <a:gd name="connsiteX5" fmla="*/ 1452065 w 2220248"/>
                  <a:gd name="connsiteY5" fmla="*/ 13854 h 1108565"/>
                  <a:gd name="connsiteX6" fmla="*/ 1632174 w 2220248"/>
                  <a:gd name="connsiteY6" fmla="*/ 13854 h 1108565"/>
                  <a:gd name="connsiteX7" fmla="*/ 1895411 w 2220248"/>
                  <a:gd name="connsiteY7" fmla="*/ 13854 h 1108565"/>
                  <a:gd name="connsiteX8" fmla="*/ 2220248 w 2220248"/>
                  <a:gd name="connsiteY8" fmla="*/ 17512 h 1108565"/>
                  <a:gd name="connsiteX9" fmla="*/ 2129001 w 2220248"/>
                  <a:gd name="connsiteY9" fmla="*/ 429625 h 1108565"/>
                  <a:gd name="connsiteX10" fmla="*/ 1970867 w 2220248"/>
                  <a:gd name="connsiteY10" fmla="*/ 762210 h 1108565"/>
                  <a:gd name="connsiteX11" fmla="*/ 1076055 w 2220248"/>
                  <a:gd name="connsiteY11" fmla="*/ 1108496 h 1108565"/>
                  <a:gd name="connsiteX12" fmla="*/ 665018 w 2220248"/>
                  <a:gd name="connsiteY12" fmla="*/ 1025445 h 1108565"/>
                  <a:gd name="connsiteX13" fmla="*/ 327910 w 2220248"/>
                  <a:gd name="connsiteY13" fmla="*/ 789842 h 1108565"/>
                  <a:gd name="connsiteX14" fmla="*/ 0 w 2220248"/>
                  <a:gd name="connsiteY14" fmla="*/ 17512 h 1108565"/>
                  <a:gd name="connsiteX0" fmla="*/ 0 w 2220248"/>
                  <a:gd name="connsiteY0" fmla="*/ 100639 h 1191692"/>
                  <a:gd name="connsiteX1" fmla="*/ 315993 w 2220248"/>
                  <a:gd name="connsiteY1" fmla="*/ 0 h 1191692"/>
                  <a:gd name="connsiteX2" fmla="*/ 759338 w 2220248"/>
                  <a:gd name="connsiteY2" fmla="*/ 83127 h 1191692"/>
                  <a:gd name="connsiteX3" fmla="*/ 967156 w 2220248"/>
                  <a:gd name="connsiteY3" fmla="*/ 96981 h 1191692"/>
                  <a:gd name="connsiteX4" fmla="*/ 1271956 w 2220248"/>
                  <a:gd name="connsiteY4" fmla="*/ 96981 h 1191692"/>
                  <a:gd name="connsiteX5" fmla="*/ 1452065 w 2220248"/>
                  <a:gd name="connsiteY5" fmla="*/ 96981 h 1191692"/>
                  <a:gd name="connsiteX6" fmla="*/ 1632174 w 2220248"/>
                  <a:gd name="connsiteY6" fmla="*/ 96981 h 1191692"/>
                  <a:gd name="connsiteX7" fmla="*/ 1895411 w 2220248"/>
                  <a:gd name="connsiteY7" fmla="*/ 96981 h 1191692"/>
                  <a:gd name="connsiteX8" fmla="*/ 2220248 w 2220248"/>
                  <a:gd name="connsiteY8" fmla="*/ 100639 h 1191692"/>
                  <a:gd name="connsiteX9" fmla="*/ 2129001 w 2220248"/>
                  <a:gd name="connsiteY9" fmla="*/ 512752 h 1191692"/>
                  <a:gd name="connsiteX10" fmla="*/ 1970867 w 2220248"/>
                  <a:gd name="connsiteY10" fmla="*/ 845337 h 1191692"/>
                  <a:gd name="connsiteX11" fmla="*/ 1076055 w 2220248"/>
                  <a:gd name="connsiteY11" fmla="*/ 1191623 h 1191692"/>
                  <a:gd name="connsiteX12" fmla="*/ 665018 w 2220248"/>
                  <a:gd name="connsiteY12" fmla="*/ 1108572 h 1191692"/>
                  <a:gd name="connsiteX13" fmla="*/ 327910 w 2220248"/>
                  <a:gd name="connsiteY13" fmla="*/ 872969 h 1191692"/>
                  <a:gd name="connsiteX14" fmla="*/ 0 w 2220248"/>
                  <a:gd name="connsiteY14" fmla="*/ 100639 h 1191692"/>
                  <a:gd name="connsiteX0" fmla="*/ 0 w 2220248"/>
                  <a:gd name="connsiteY0" fmla="*/ 100639 h 1191692"/>
                  <a:gd name="connsiteX1" fmla="*/ 315993 w 2220248"/>
                  <a:gd name="connsiteY1" fmla="*/ 0 h 1191692"/>
                  <a:gd name="connsiteX2" fmla="*/ 565375 w 2220248"/>
                  <a:gd name="connsiteY2" fmla="*/ 83127 h 1191692"/>
                  <a:gd name="connsiteX3" fmla="*/ 967156 w 2220248"/>
                  <a:gd name="connsiteY3" fmla="*/ 96981 h 1191692"/>
                  <a:gd name="connsiteX4" fmla="*/ 1271956 w 2220248"/>
                  <a:gd name="connsiteY4" fmla="*/ 96981 h 1191692"/>
                  <a:gd name="connsiteX5" fmla="*/ 1452065 w 2220248"/>
                  <a:gd name="connsiteY5" fmla="*/ 96981 h 1191692"/>
                  <a:gd name="connsiteX6" fmla="*/ 1632174 w 2220248"/>
                  <a:gd name="connsiteY6" fmla="*/ 96981 h 1191692"/>
                  <a:gd name="connsiteX7" fmla="*/ 1895411 w 2220248"/>
                  <a:gd name="connsiteY7" fmla="*/ 96981 h 1191692"/>
                  <a:gd name="connsiteX8" fmla="*/ 2220248 w 2220248"/>
                  <a:gd name="connsiteY8" fmla="*/ 100639 h 1191692"/>
                  <a:gd name="connsiteX9" fmla="*/ 2129001 w 2220248"/>
                  <a:gd name="connsiteY9" fmla="*/ 512752 h 1191692"/>
                  <a:gd name="connsiteX10" fmla="*/ 1970867 w 2220248"/>
                  <a:gd name="connsiteY10" fmla="*/ 845337 h 1191692"/>
                  <a:gd name="connsiteX11" fmla="*/ 1076055 w 2220248"/>
                  <a:gd name="connsiteY11" fmla="*/ 1191623 h 1191692"/>
                  <a:gd name="connsiteX12" fmla="*/ 665018 w 2220248"/>
                  <a:gd name="connsiteY12" fmla="*/ 1108572 h 1191692"/>
                  <a:gd name="connsiteX13" fmla="*/ 327910 w 2220248"/>
                  <a:gd name="connsiteY13" fmla="*/ 872969 h 1191692"/>
                  <a:gd name="connsiteX14" fmla="*/ 0 w 2220248"/>
                  <a:gd name="connsiteY14" fmla="*/ 100639 h 1191692"/>
                  <a:gd name="connsiteX0" fmla="*/ 0 w 2220248"/>
                  <a:gd name="connsiteY0" fmla="*/ 100640 h 1191693"/>
                  <a:gd name="connsiteX1" fmla="*/ 315993 w 2220248"/>
                  <a:gd name="connsiteY1" fmla="*/ 1 h 1191693"/>
                  <a:gd name="connsiteX2" fmla="*/ 565375 w 2220248"/>
                  <a:gd name="connsiteY2" fmla="*/ 83128 h 1191693"/>
                  <a:gd name="connsiteX3" fmla="*/ 800901 w 2220248"/>
                  <a:gd name="connsiteY3" fmla="*/ 0 h 1191693"/>
                  <a:gd name="connsiteX4" fmla="*/ 1271956 w 2220248"/>
                  <a:gd name="connsiteY4" fmla="*/ 96982 h 1191693"/>
                  <a:gd name="connsiteX5" fmla="*/ 1452065 w 2220248"/>
                  <a:gd name="connsiteY5" fmla="*/ 96982 h 1191693"/>
                  <a:gd name="connsiteX6" fmla="*/ 1632174 w 2220248"/>
                  <a:gd name="connsiteY6" fmla="*/ 96982 h 1191693"/>
                  <a:gd name="connsiteX7" fmla="*/ 1895411 w 2220248"/>
                  <a:gd name="connsiteY7" fmla="*/ 96982 h 1191693"/>
                  <a:gd name="connsiteX8" fmla="*/ 2220248 w 2220248"/>
                  <a:gd name="connsiteY8" fmla="*/ 100640 h 1191693"/>
                  <a:gd name="connsiteX9" fmla="*/ 2129001 w 2220248"/>
                  <a:gd name="connsiteY9" fmla="*/ 512753 h 1191693"/>
                  <a:gd name="connsiteX10" fmla="*/ 1970867 w 2220248"/>
                  <a:gd name="connsiteY10" fmla="*/ 845338 h 1191693"/>
                  <a:gd name="connsiteX11" fmla="*/ 1076055 w 2220248"/>
                  <a:gd name="connsiteY11" fmla="*/ 1191624 h 1191693"/>
                  <a:gd name="connsiteX12" fmla="*/ 665018 w 2220248"/>
                  <a:gd name="connsiteY12" fmla="*/ 1108573 h 1191693"/>
                  <a:gd name="connsiteX13" fmla="*/ 327910 w 2220248"/>
                  <a:gd name="connsiteY13" fmla="*/ 872970 h 1191693"/>
                  <a:gd name="connsiteX14" fmla="*/ 0 w 2220248"/>
                  <a:gd name="connsiteY14" fmla="*/ 100640 h 1191693"/>
                  <a:gd name="connsiteX0" fmla="*/ 0 w 2220248"/>
                  <a:gd name="connsiteY0" fmla="*/ 169912 h 1260965"/>
                  <a:gd name="connsiteX1" fmla="*/ 315993 w 2220248"/>
                  <a:gd name="connsiteY1" fmla="*/ 69273 h 1260965"/>
                  <a:gd name="connsiteX2" fmla="*/ 565375 w 2220248"/>
                  <a:gd name="connsiteY2" fmla="*/ 152400 h 1260965"/>
                  <a:gd name="connsiteX3" fmla="*/ 800901 w 2220248"/>
                  <a:gd name="connsiteY3" fmla="*/ 69272 h 1260965"/>
                  <a:gd name="connsiteX4" fmla="*/ 1271956 w 2220248"/>
                  <a:gd name="connsiteY4" fmla="*/ 166254 h 1260965"/>
                  <a:gd name="connsiteX5" fmla="*/ 1452065 w 2220248"/>
                  <a:gd name="connsiteY5" fmla="*/ 0 h 1260965"/>
                  <a:gd name="connsiteX6" fmla="*/ 1632174 w 2220248"/>
                  <a:gd name="connsiteY6" fmla="*/ 166254 h 1260965"/>
                  <a:gd name="connsiteX7" fmla="*/ 1895411 w 2220248"/>
                  <a:gd name="connsiteY7" fmla="*/ 166254 h 1260965"/>
                  <a:gd name="connsiteX8" fmla="*/ 2220248 w 2220248"/>
                  <a:gd name="connsiteY8" fmla="*/ 169912 h 1260965"/>
                  <a:gd name="connsiteX9" fmla="*/ 2129001 w 2220248"/>
                  <a:gd name="connsiteY9" fmla="*/ 582025 h 1260965"/>
                  <a:gd name="connsiteX10" fmla="*/ 1970867 w 2220248"/>
                  <a:gd name="connsiteY10" fmla="*/ 914610 h 1260965"/>
                  <a:gd name="connsiteX11" fmla="*/ 1076055 w 2220248"/>
                  <a:gd name="connsiteY11" fmla="*/ 1260896 h 1260965"/>
                  <a:gd name="connsiteX12" fmla="*/ 665018 w 2220248"/>
                  <a:gd name="connsiteY12" fmla="*/ 1177845 h 1260965"/>
                  <a:gd name="connsiteX13" fmla="*/ 327910 w 2220248"/>
                  <a:gd name="connsiteY13" fmla="*/ 942242 h 1260965"/>
                  <a:gd name="connsiteX14" fmla="*/ 0 w 2220248"/>
                  <a:gd name="connsiteY14" fmla="*/ 169912 h 1260965"/>
                  <a:gd name="connsiteX0" fmla="*/ 0 w 2220248"/>
                  <a:gd name="connsiteY0" fmla="*/ 100640 h 1191693"/>
                  <a:gd name="connsiteX1" fmla="*/ 315993 w 2220248"/>
                  <a:gd name="connsiteY1" fmla="*/ 1 h 1191693"/>
                  <a:gd name="connsiteX2" fmla="*/ 565375 w 2220248"/>
                  <a:gd name="connsiteY2" fmla="*/ 83128 h 1191693"/>
                  <a:gd name="connsiteX3" fmla="*/ 800901 w 2220248"/>
                  <a:gd name="connsiteY3" fmla="*/ 0 h 1191693"/>
                  <a:gd name="connsiteX4" fmla="*/ 1271956 w 2220248"/>
                  <a:gd name="connsiteY4" fmla="*/ 96982 h 1191693"/>
                  <a:gd name="connsiteX5" fmla="*/ 1465920 w 2220248"/>
                  <a:gd name="connsiteY5" fmla="*/ 27710 h 1191693"/>
                  <a:gd name="connsiteX6" fmla="*/ 1632174 w 2220248"/>
                  <a:gd name="connsiteY6" fmla="*/ 96982 h 1191693"/>
                  <a:gd name="connsiteX7" fmla="*/ 1895411 w 2220248"/>
                  <a:gd name="connsiteY7" fmla="*/ 96982 h 1191693"/>
                  <a:gd name="connsiteX8" fmla="*/ 2220248 w 2220248"/>
                  <a:gd name="connsiteY8" fmla="*/ 100640 h 1191693"/>
                  <a:gd name="connsiteX9" fmla="*/ 2129001 w 2220248"/>
                  <a:gd name="connsiteY9" fmla="*/ 512753 h 1191693"/>
                  <a:gd name="connsiteX10" fmla="*/ 1970867 w 2220248"/>
                  <a:gd name="connsiteY10" fmla="*/ 845338 h 1191693"/>
                  <a:gd name="connsiteX11" fmla="*/ 1076055 w 2220248"/>
                  <a:gd name="connsiteY11" fmla="*/ 1191624 h 1191693"/>
                  <a:gd name="connsiteX12" fmla="*/ 665018 w 2220248"/>
                  <a:gd name="connsiteY12" fmla="*/ 1108573 h 1191693"/>
                  <a:gd name="connsiteX13" fmla="*/ 327910 w 2220248"/>
                  <a:gd name="connsiteY13" fmla="*/ 872970 h 1191693"/>
                  <a:gd name="connsiteX14" fmla="*/ 0 w 2220248"/>
                  <a:gd name="connsiteY14" fmla="*/ 100640 h 1191693"/>
                  <a:gd name="connsiteX0" fmla="*/ 0 w 2220248"/>
                  <a:gd name="connsiteY0" fmla="*/ 100640 h 1191693"/>
                  <a:gd name="connsiteX1" fmla="*/ 315993 w 2220248"/>
                  <a:gd name="connsiteY1" fmla="*/ 1 h 1191693"/>
                  <a:gd name="connsiteX2" fmla="*/ 565375 w 2220248"/>
                  <a:gd name="connsiteY2" fmla="*/ 83128 h 1191693"/>
                  <a:gd name="connsiteX3" fmla="*/ 800901 w 2220248"/>
                  <a:gd name="connsiteY3" fmla="*/ 0 h 1191693"/>
                  <a:gd name="connsiteX4" fmla="*/ 1271956 w 2220248"/>
                  <a:gd name="connsiteY4" fmla="*/ 96982 h 1191693"/>
                  <a:gd name="connsiteX5" fmla="*/ 1465920 w 2220248"/>
                  <a:gd name="connsiteY5" fmla="*/ 27710 h 1191693"/>
                  <a:gd name="connsiteX6" fmla="*/ 1632174 w 2220248"/>
                  <a:gd name="connsiteY6" fmla="*/ 96982 h 1191693"/>
                  <a:gd name="connsiteX7" fmla="*/ 1923120 w 2220248"/>
                  <a:gd name="connsiteY7" fmla="*/ 27709 h 1191693"/>
                  <a:gd name="connsiteX8" fmla="*/ 2220248 w 2220248"/>
                  <a:gd name="connsiteY8" fmla="*/ 100640 h 1191693"/>
                  <a:gd name="connsiteX9" fmla="*/ 2129001 w 2220248"/>
                  <a:gd name="connsiteY9" fmla="*/ 512753 h 1191693"/>
                  <a:gd name="connsiteX10" fmla="*/ 1970867 w 2220248"/>
                  <a:gd name="connsiteY10" fmla="*/ 845338 h 1191693"/>
                  <a:gd name="connsiteX11" fmla="*/ 1076055 w 2220248"/>
                  <a:gd name="connsiteY11" fmla="*/ 1191624 h 1191693"/>
                  <a:gd name="connsiteX12" fmla="*/ 665018 w 2220248"/>
                  <a:gd name="connsiteY12" fmla="*/ 1108573 h 1191693"/>
                  <a:gd name="connsiteX13" fmla="*/ 327910 w 2220248"/>
                  <a:gd name="connsiteY13" fmla="*/ 872970 h 1191693"/>
                  <a:gd name="connsiteX14" fmla="*/ 0 w 2220248"/>
                  <a:gd name="connsiteY14" fmla="*/ 100640 h 1191693"/>
                  <a:gd name="connsiteX0" fmla="*/ 0 w 2220248"/>
                  <a:gd name="connsiteY0" fmla="*/ 100640 h 1191845"/>
                  <a:gd name="connsiteX1" fmla="*/ 315993 w 2220248"/>
                  <a:gd name="connsiteY1" fmla="*/ 1 h 1191845"/>
                  <a:gd name="connsiteX2" fmla="*/ 565375 w 2220248"/>
                  <a:gd name="connsiteY2" fmla="*/ 83128 h 1191845"/>
                  <a:gd name="connsiteX3" fmla="*/ 800901 w 2220248"/>
                  <a:gd name="connsiteY3" fmla="*/ 0 h 1191845"/>
                  <a:gd name="connsiteX4" fmla="*/ 1271956 w 2220248"/>
                  <a:gd name="connsiteY4" fmla="*/ 96982 h 1191845"/>
                  <a:gd name="connsiteX5" fmla="*/ 1465920 w 2220248"/>
                  <a:gd name="connsiteY5" fmla="*/ 27710 h 1191845"/>
                  <a:gd name="connsiteX6" fmla="*/ 1632174 w 2220248"/>
                  <a:gd name="connsiteY6" fmla="*/ 96982 h 1191845"/>
                  <a:gd name="connsiteX7" fmla="*/ 1923120 w 2220248"/>
                  <a:gd name="connsiteY7" fmla="*/ 27709 h 1191845"/>
                  <a:gd name="connsiteX8" fmla="*/ 2220248 w 2220248"/>
                  <a:gd name="connsiteY8" fmla="*/ 100640 h 1191845"/>
                  <a:gd name="connsiteX9" fmla="*/ 2129001 w 2220248"/>
                  <a:gd name="connsiteY9" fmla="*/ 512753 h 1191845"/>
                  <a:gd name="connsiteX10" fmla="*/ 1970867 w 2220248"/>
                  <a:gd name="connsiteY10" fmla="*/ 845338 h 1191845"/>
                  <a:gd name="connsiteX11" fmla="*/ 1076055 w 2220248"/>
                  <a:gd name="connsiteY11" fmla="*/ 1191624 h 1191845"/>
                  <a:gd name="connsiteX12" fmla="*/ 665018 w 2220248"/>
                  <a:gd name="connsiteY12" fmla="*/ 1108573 h 1191845"/>
                  <a:gd name="connsiteX13" fmla="*/ 327910 w 2220248"/>
                  <a:gd name="connsiteY13" fmla="*/ 872970 h 1191845"/>
                  <a:gd name="connsiteX14" fmla="*/ 0 w 2220248"/>
                  <a:gd name="connsiteY14" fmla="*/ 100640 h 1191845"/>
                  <a:gd name="connsiteX0" fmla="*/ 0 w 2220248"/>
                  <a:gd name="connsiteY0" fmla="*/ 100640 h 1191697"/>
                  <a:gd name="connsiteX1" fmla="*/ 315993 w 2220248"/>
                  <a:gd name="connsiteY1" fmla="*/ 1 h 1191697"/>
                  <a:gd name="connsiteX2" fmla="*/ 565375 w 2220248"/>
                  <a:gd name="connsiteY2" fmla="*/ 83128 h 1191697"/>
                  <a:gd name="connsiteX3" fmla="*/ 800901 w 2220248"/>
                  <a:gd name="connsiteY3" fmla="*/ 0 h 1191697"/>
                  <a:gd name="connsiteX4" fmla="*/ 1271956 w 2220248"/>
                  <a:gd name="connsiteY4" fmla="*/ 96982 h 1191697"/>
                  <a:gd name="connsiteX5" fmla="*/ 1465920 w 2220248"/>
                  <a:gd name="connsiteY5" fmla="*/ 27710 h 1191697"/>
                  <a:gd name="connsiteX6" fmla="*/ 1632174 w 2220248"/>
                  <a:gd name="connsiteY6" fmla="*/ 96982 h 1191697"/>
                  <a:gd name="connsiteX7" fmla="*/ 1923120 w 2220248"/>
                  <a:gd name="connsiteY7" fmla="*/ 27709 h 1191697"/>
                  <a:gd name="connsiteX8" fmla="*/ 2220248 w 2220248"/>
                  <a:gd name="connsiteY8" fmla="*/ 100640 h 1191697"/>
                  <a:gd name="connsiteX9" fmla="*/ 2129001 w 2220248"/>
                  <a:gd name="connsiteY9" fmla="*/ 512753 h 1191697"/>
                  <a:gd name="connsiteX10" fmla="*/ 1970867 w 2220248"/>
                  <a:gd name="connsiteY10" fmla="*/ 845338 h 1191697"/>
                  <a:gd name="connsiteX11" fmla="*/ 1076055 w 2220248"/>
                  <a:gd name="connsiteY11" fmla="*/ 1191624 h 1191697"/>
                  <a:gd name="connsiteX12" fmla="*/ 665018 w 2220248"/>
                  <a:gd name="connsiteY12" fmla="*/ 1108573 h 1191697"/>
                  <a:gd name="connsiteX13" fmla="*/ 327910 w 2220248"/>
                  <a:gd name="connsiteY13" fmla="*/ 872970 h 1191697"/>
                  <a:gd name="connsiteX14" fmla="*/ 0 w 2220248"/>
                  <a:gd name="connsiteY14" fmla="*/ 100640 h 1191697"/>
                  <a:gd name="connsiteX0" fmla="*/ 0 w 2220248"/>
                  <a:gd name="connsiteY0" fmla="*/ 100640 h 1176798"/>
                  <a:gd name="connsiteX1" fmla="*/ 315993 w 2220248"/>
                  <a:gd name="connsiteY1" fmla="*/ 1 h 1176798"/>
                  <a:gd name="connsiteX2" fmla="*/ 565375 w 2220248"/>
                  <a:gd name="connsiteY2" fmla="*/ 83128 h 1176798"/>
                  <a:gd name="connsiteX3" fmla="*/ 800901 w 2220248"/>
                  <a:gd name="connsiteY3" fmla="*/ 0 h 1176798"/>
                  <a:gd name="connsiteX4" fmla="*/ 1271956 w 2220248"/>
                  <a:gd name="connsiteY4" fmla="*/ 96982 h 1176798"/>
                  <a:gd name="connsiteX5" fmla="*/ 1465920 w 2220248"/>
                  <a:gd name="connsiteY5" fmla="*/ 27710 h 1176798"/>
                  <a:gd name="connsiteX6" fmla="*/ 1632174 w 2220248"/>
                  <a:gd name="connsiteY6" fmla="*/ 96982 h 1176798"/>
                  <a:gd name="connsiteX7" fmla="*/ 1923120 w 2220248"/>
                  <a:gd name="connsiteY7" fmla="*/ 27709 h 1176798"/>
                  <a:gd name="connsiteX8" fmla="*/ 2220248 w 2220248"/>
                  <a:gd name="connsiteY8" fmla="*/ 100640 h 1176798"/>
                  <a:gd name="connsiteX9" fmla="*/ 2129001 w 2220248"/>
                  <a:gd name="connsiteY9" fmla="*/ 512753 h 1176798"/>
                  <a:gd name="connsiteX10" fmla="*/ 1970867 w 2220248"/>
                  <a:gd name="connsiteY10" fmla="*/ 845338 h 1176798"/>
                  <a:gd name="connsiteX11" fmla="*/ 1146069 w 2220248"/>
                  <a:gd name="connsiteY11" fmla="*/ 1176719 h 1176798"/>
                  <a:gd name="connsiteX12" fmla="*/ 665018 w 2220248"/>
                  <a:gd name="connsiteY12" fmla="*/ 1108573 h 1176798"/>
                  <a:gd name="connsiteX13" fmla="*/ 327910 w 2220248"/>
                  <a:gd name="connsiteY13" fmla="*/ 872970 h 1176798"/>
                  <a:gd name="connsiteX14" fmla="*/ 0 w 2220248"/>
                  <a:gd name="connsiteY14" fmla="*/ 100640 h 1176798"/>
                  <a:gd name="connsiteX0" fmla="*/ 0 w 2220248"/>
                  <a:gd name="connsiteY0" fmla="*/ 100640 h 1176719"/>
                  <a:gd name="connsiteX1" fmla="*/ 315993 w 2220248"/>
                  <a:gd name="connsiteY1" fmla="*/ 1 h 1176719"/>
                  <a:gd name="connsiteX2" fmla="*/ 565375 w 2220248"/>
                  <a:gd name="connsiteY2" fmla="*/ 83128 h 1176719"/>
                  <a:gd name="connsiteX3" fmla="*/ 800901 w 2220248"/>
                  <a:gd name="connsiteY3" fmla="*/ 0 h 1176719"/>
                  <a:gd name="connsiteX4" fmla="*/ 1271956 w 2220248"/>
                  <a:gd name="connsiteY4" fmla="*/ 96982 h 1176719"/>
                  <a:gd name="connsiteX5" fmla="*/ 1465920 w 2220248"/>
                  <a:gd name="connsiteY5" fmla="*/ 27710 h 1176719"/>
                  <a:gd name="connsiteX6" fmla="*/ 1632174 w 2220248"/>
                  <a:gd name="connsiteY6" fmla="*/ 96982 h 1176719"/>
                  <a:gd name="connsiteX7" fmla="*/ 1923120 w 2220248"/>
                  <a:gd name="connsiteY7" fmla="*/ 27709 h 1176719"/>
                  <a:gd name="connsiteX8" fmla="*/ 2220248 w 2220248"/>
                  <a:gd name="connsiteY8" fmla="*/ 100640 h 1176719"/>
                  <a:gd name="connsiteX9" fmla="*/ 2129001 w 2220248"/>
                  <a:gd name="connsiteY9" fmla="*/ 512753 h 1176719"/>
                  <a:gd name="connsiteX10" fmla="*/ 1970867 w 2220248"/>
                  <a:gd name="connsiteY10" fmla="*/ 845338 h 1176719"/>
                  <a:gd name="connsiteX11" fmla="*/ 1146069 w 2220248"/>
                  <a:gd name="connsiteY11" fmla="*/ 1176719 h 1176719"/>
                  <a:gd name="connsiteX12" fmla="*/ 665018 w 2220248"/>
                  <a:gd name="connsiteY12" fmla="*/ 1108573 h 1176719"/>
                  <a:gd name="connsiteX13" fmla="*/ 327910 w 2220248"/>
                  <a:gd name="connsiteY13" fmla="*/ 872970 h 1176719"/>
                  <a:gd name="connsiteX14" fmla="*/ 0 w 2220248"/>
                  <a:gd name="connsiteY14" fmla="*/ 100640 h 1176719"/>
                  <a:gd name="connsiteX0" fmla="*/ 0 w 2262257"/>
                  <a:gd name="connsiteY0" fmla="*/ 100640 h 1176719"/>
                  <a:gd name="connsiteX1" fmla="*/ 315993 w 2262257"/>
                  <a:gd name="connsiteY1" fmla="*/ 1 h 1176719"/>
                  <a:gd name="connsiteX2" fmla="*/ 565375 w 2262257"/>
                  <a:gd name="connsiteY2" fmla="*/ 83128 h 1176719"/>
                  <a:gd name="connsiteX3" fmla="*/ 800901 w 2262257"/>
                  <a:gd name="connsiteY3" fmla="*/ 0 h 1176719"/>
                  <a:gd name="connsiteX4" fmla="*/ 1271956 w 2262257"/>
                  <a:gd name="connsiteY4" fmla="*/ 96982 h 1176719"/>
                  <a:gd name="connsiteX5" fmla="*/ 1465920 w 2262257"/>
                  <a:gd name="connsiteY5" fmla="*/ 27710 h 1176719"/>
                  <a:gd name="connsiteX6" fmla="*/ 1632174 w 2262257"/>
                  <a:gd name="connsiteY6" fmla="*/ 96982 h 1176719"/>
                  <a:gd name="connsiteX7" fmla="*/ 1923120 w 2262257"/>
                  <a:gd name="connsiteY7" fmla="*/ 27709 h 1176719"/>
                  <a:gd name="connsiteX8" fmla="*/ 2262257 w 2262257"/>
                  <a:gd name="connsiteY8" fmla="*/ 11207 h 1176719"/>
                  <a:gd name="connsiteX9" fmla="*/ 2129001 w 2262257"/>
                  <a:gd name="connsiteY9" fmla="*/ 512753 h 1176719"/>
                  <a:gd name="connsiteX10" fmla="*/ 1970867 w 2262257"/>
                  <a:gd name="connsiteY10" fmla="*/ 845338 h 1176719"/>
                  <a:gd name="connsiteX11" fmla="*/ 1146069 w 2262257"/>
                  <a:gd name="connsiteY11" fmla="*/ 1176719 h 1176719"/>
                  <a:gd name="connsiteX12" fmla="*/ 665018 w 2262257"/>
                  <a:gd name="connsiteY12" fmla="*/ 1108573 h 1176719"/>
                  <a:gd name="connsiteX13" fmla="*/ 327910 w 2262257"/>
                  <a:gd name="connsiteY13" fmla="*/ 872970 h 1176719"/>
                  <a:gd name="connsiteX14" fmla="*/ 0 w 2262257"/>
                  <a:gd name="connsiteY14" fmla="*/ 100640 h 1176719"/>
                  <a:gd name="connsiteX0" fmla="*/ 0 w 2262257"/>
                  <a:gd name="connsiteY0" fmla="*/ 102742 h 1178821"/>
                  <a:gd name="connsiteX1" fmla="*/ 315993 w 2262257"/>
                  <a:gd name="connsiteY1" fmla="*/ 2103 h 1178821"/>
                  <a:gd name="connsiteX2" fmla="*/ 565375 w 2262257"/>
                  <a:gd name="connsiteY2" fmla="*/ 85230 h 1178821"/>
                  <a:gd name="connsiteX3" fmla="*/ 800901 w 2262257"/>
                  <a:gd name="connsiteY3" fmla="*/ 2102 h 1178821"/>
                  <a:gd name="connsiteX4" fmla="*/ 1271956 w 2262257"/>
                  <a:gd name="connsiteY4" fmla="*/ 99084 h 1178821"/>
                  <a:gd name="connsiteX5" fmla="*/ 1465920 w 2262257"/>
                  <a:gd name="connsiteY5" fmla="*/ 29812 h 1178821"/>
                  <a:gd name="connsiteX6" fmla="*/ 1632174 w 2262257"/>
                  <a:gd name="connsiteY6" fmla="*/ 99084 h 1178821"/>
                  <a:gd name="connsiteX7" fmla="*/ 1755087 w 2262257"/>
                  <a:gd name="connsiteY7" fmla="*/ 0 h 1178821"/>
                  <a:gd name="connsiteX8" fmla="*/ 2262257 w 2262257"/>
                  <a:gd name="connsiteY8" fmla="*/ 13309 h 1178821"/>
                  <a:gd name="connsiteX9" fmla="*/ 2129001 w 2262257"/>
                  <a:gd name="connsiteY9" fmla="*/ 514855 h 1178821"/>
                  <a:gd name="connsiteX10" fmla="*/ 1970867 w 2262257"/>
                  <a:gd name="connsiteY10" fmla="*/ 847440 h 1178821"/>
                  <a:gd name="connsiteX11" fmla="*/ 1146069 w 2262257"/>
                  <a:gd name="connsiteY11" fmla="*/ 1178821 h 1178821"/>
                  <a:gd name="connsiteX12" fmla="*/ 665018 w 2262257"/>
                  <a:gd name="connsiteY12" fmla="*/ 1110675 h 1178821"/>
                  <a:gd name="connsiteX13" fmla="*/ 327910 w 2262257"/>
                  <a:gd name="connsiteY13" fmla="*/ 875072 h 1178821"/>
                  <a:gd name="connsiteX14" fmla="*/ 0 w 2262257"/>
                  <a:gd name="connsiteY14" fmla="*/ 102742 h 1178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62257" h="1178821">
                    <a:moveTo>
                      <a:pt x="0" y="102742"/>
                    </a:moveTo>
                    <a:lnTo>
                      <a:pt x="315993" y="2103"/>
                    </a:lnTo>
                    <a:lnTo>
                      <a:pt x="565375" y="85230"/>
                    </a:lnTo>
                    <a:lnTo>
                      <a:pt x="800901" y="2102"/>
                    </a:lnTo>
                    <a:lnTo>
                      <a:pt x="1271956" y="99084"/>
                    </a:lnTo>
                    <a:lnTo>
                      <a:pt x="1465920" y="29812"/>
                    </a:lnTo>
                    <a:lnTo>
                      <a:pt x="1632174" y="99084"/>
                    </a:lnTo>
                    <a:lnTo>
                      <a:pt x="1755087" y="0"/>
                    </a:lnTo>
                    <a:lnTo>
                      <a:pt x="2262257" y="13309"/>
                    </a:lnTo>
                    <a:cubicBezTo>
                      <a:pt x="2204132" y="196862"/>
                      <a:pt x="2187126" y="331302"/>
                      <a:pt x="2129001" y="514855"/>
                    </a:cubicBezTo>
                    <a:lnTo>
                      <a:pt x="1970867" y="847440"/>
                    </a:lnTo>
                    <a:cubicBezTo>
                      <a:pt x="1759898" y="982393"/>
                      <a:pt x="1785196" y="1153654"/>
                      <a:pt x="1146069" y="1178821"/>
                    </a:cubicBezTo>
                    <a:lnTo>
                      <a:pt x="665018" y="1110675"/>
                    </a:lnTo>
                    <a:lnTo>
                      <a:pt x="327910" y="875072"/>
                    </a:lnTo>
                    <a:cubicBezTo>
                      <a:pt x="38498" y="520647"/>
                      <a:pt x="109303" y="360185"/>
                      <a:pt x="0" y="10274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2">
                      <a:lumMod val="75000"/>
                      <a:shade val="30000"/>
                      <a:satMod val="115000"/>
                    </a:schemeClr>
                  </a:gs>
                  <a:gs pos="50000">
                    <a:schemeClr val="tx2">
                      <a:lumMod val="75000"/>
                      <a:shade val="67500"/>
                      <a:satMod val="115000"/>
                    </a:schemeClr>
                  </a:gs>
                  <a:gs pos="100000">
                    <a:schemeClr val="tx2">
                      <a:lumMod val="75000"/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sr-Latn-M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11" name="Rounded Rectangle 10"/>
              <p:cNvSpPr/>
              <p:nvPr/>
            </p:nvSpPr>
            <p:spPr bwMode="auto">
              <a:xfrm>
                <a:off x="5436096" y="2468490"/>
                <a:ext cx="2196748" cy="1089114"/>
              </a:xfrm>
              <a:custGeom>
                <a:avLst/>
                <a:gdLst>
                  <a:gd name="connsiteX0" fmla="*/ 0 w 2220247"/>
                  <a:gd name="connsiteY0" fmla="*/ 175899 h 1055370"/>
                  <a:gd name="connsiteX1" fmla="*/ 175899 w 2220247"/>
                  <a:gd name="connsiteY1" fmla="*/ 0 h 1055370"/>
                  <a:gd name="connsiteX2" fmla="*/ 2044348 w 2220247"/>
                  <a:gd name="connsiteY2" fmla="*/ 0 h 1055370"/>
                  <a:gd name="connsiteX3" fmla="*/ 2220247 w 2220247"/>
                  <a:gd name="connsiteY3" fmla="*/ 175899 h 1055370"/>
                  <a:gd name="connsiteX4" fmla="*/ 2220247 w 2220247"/>
                  <a:gd name="connsiteY4" fmla="*/ 879471 h 1055370"/>
                  <a:gd name="connsiteX5" fmla="*/ 2044348 w 2220247"/>
                  <a:gd name="connsiteY5" fmla="*/ 1055370 h 1055370"/>
                  <a:gd name="connsiteX6" fmla="*/ 175899 w 2220247"/>
                  <a:gd name="connsiteY6" fmla="*/ 1055370 h 1055370"/>
                  <a:gd name="connsiteX7" fmla="*/ 0 w 2220247"/>
                  <a:gd name="connsiteY7" fmla="*/ 879471 h 1055370"/>
                  <a:gd name="connsiteX8" fmla="*/ 0 w 2220247"/>
                  <a:gd name="connsiteY8" fmla="*/ 175899 h 1055370"/>
                  <a:gd name="connsiteX0" fmla="*/ 0 w 2220247"/>
                  <a:gd name="connsiteY0" fmla="*/ 175899 h 1055370"/>
                  <a:gd name="connsiteX1" fmla="*/ 674662 w 2220247"/>
                  <a:gd name="connsiteY1" fmla="*/ 83127 h 1055370"/>
                  <a:gd name="connsiteX2" fmla="*/ 2044348 w 2220247"/>
                  <a:gd name="connsiteY2" fmla="*/ 0 h 1055370"/>
                  <a:gd name="connsiteX3" fmla="*/ 2220247 w 2220247"/>
                  <a:gd name="connsiteY3" fmla="*/ 175899 h 1055370"/>
                  <a:gd name="connsiteX4" fmla="*/ 2220247 w 2220247"/>
                  <a:gd name="connsiteY4" fmla="*/ 879471 h 1055370"/>
                  <a:gd name="connsiteX5" fmla="*/ 2044348 w 2220247"/>
                  <a:gd name="connsiteY5" fmla="*/ 1055370 h 1055370"/>
                  <a:gd name="connsiteX6" fmla="*/ 175899 w 2220247"/>
                  <a:gd name="connsiteY6" fmla="*/ 1055370 h 1055370"/>
                  <a:gd name="connsiteX7" fmla="*/ 0 w 2220247"/>
                  <a:gd name="connsiteY7" fmla="*/ 879471 h 1055370"/>
                  <a:gd name="connsiteX8" fmla="*/ 0 w 2220247"/>
                  <a:gd name="connsiteY8" fmla="*/ 175899 h 1055370"/>
                  <a:gd name="connsiteX0" fmla="*/ 277091 w 2220247"/>
                  <a:gd name="connsiteY0" fmla="*/ 411427 h 1055370"/>
                  <a:gd name="connsiteX1" fmla="*/ 674662 w 2220247"/>
                  <a:gd name="connsiteY1" fmla="*/ 83127 h 1055370"/>
                  <a:gd name="connsiteX2" fmla="*/ 2044348 w 2220247"/>
                  <a:gd name="connsiteY2" fmla="*/ 0 h 1055370"/>
                  <a:gd name="connsiteX3" fmla="*/ 2220247 w 2220247"/>
                  <a:gd name="connsiteY3" fmla="*/ 175899 h 1055370"/>
                  <a:gd name="connsiteX4" fmla="*/ 2220247 w 2220247"/>
                  <a:gd name="connsiteY4" fmla="*/ 879471 h 1055370"/>
                  <a:gd name="connsiteX5" fmla="*/ 2044348 w 2220247"/>
                  <a:gd name="connsiteY5" fmla="*/ 1055370 h 1055370"/>
                  <a:gd name="connsiteX6" fmla="*/ 175899 w 2220247"/>
                  <a:gd name="connsiteY6" fmla="*/ 1055370 h 1055370"/>
                  <a:gd name="connsiteX7" fmla="*/ 0 w 2220247"/>
                  <a:gd name="connsiteY7" fmla="*/ 879471 h 1055370"/>
                  <a:gd name="connsiteX8" fmla="*/ 277091 w 2220247"/>
                  <a:gd name="connsiteY8" fmla="*/ 411427 h 1055370"/>
                  <a:gd name="connsiteX0" fmla="*/ 277091 w 2220247"/>
                  <a:gd name="connsiteY0" fmla="*/ 411427 h 1055370"/>
                  <a:gd name="connsiteX1" fmla="*/ 896335 w 2220247"/>
                  <a:gd name="connsiteY1" fmla="*/ 0 h 1055370"/>
                  <a:gd name="connsiteX2" fmla="*/ 2044348 w 2220247"/>
                  <a:gd name="connsiteY2" fmla="*/ 0 h 1055370"/>
                  <a:gd name="connsiteX3" fmla="*/ 2220247 w 2220247"/>
                  <a:gd name="connsiteY3" fmla="*/ 175899 h 1055370"/>
                  <a:gd name="connsiteX4" fmla="*/ 2220247 w 2220247"/>
                  <a:gd name="connsiteY4" fmla="*/ 879471 h 1055370"/>
                  <a:gd name="connsiteX5" fmla="*/ 2044348 w 2220247"/>
                  <a:gd name="connsiteY5" fmla="*/ 1055370 h 1055370"/>
                  <a:gd name="connsiteX6" fmla="*/ 175899 w 2220247"/>
                  <a:gd name="connsiteY6" fmla="*/ 1055370 h 1055370"/>
                  <a:gd name="connsiteX7" fmla="*/ 0 w 2220247"/>
                  <a:gd name="connsiteY7" fmla="*/ 879471 h 1055370"/>
                  <a:gd name="connsiteX8" fmla="*/ 277091 w 2220247"/>
                  <a:gd name="connsiteY8" fmla="*/ 411427 h 1055370"/>
                  <a:gd name="connsiteX0" fmla="*/ 277091 w 2220247"/>
                  <a:gd name="connsiteY0" fmla="*/ 411427 h 1055370"/>
                  <a:gd name="connsiteX1" fmla="*/ 896335 w 2220247"/>
                  <a:gd name="connsiteY1" fmla="*/ 0 h 1055370"/>
                  <a:gd name="connsiteX2" fmla="*/ 1434748 w 2220247"/>
                  <a:gd name="connsiteY2" fmla="*/ 27709 h 1055370"/>
                  <a:gd name="connsiteX3" fmla="*/ 2220247 w 2220247"/>
                  <a:gd name="connsiteY3" fmla="*/ 175899 h 1055370"/>
                  <a:gd name="connsiteX4" fmla="*/ 2220247 w 2220247"/>
                  <a:gd name="connsiteY4" fmla="*/ 879471 h 1055370"/>
                  <a:gd name="connsiteX5" fmla="*/ 2044348 w 2220247"/>
                  <a:gd name="connsiteY5" fmla="*/ 1055370 h 1055370"/>
                  <a:gd name="connsiteX6" fmla="*/ 175899 w 2220247"/>
                  <a:gd name="connsiteY6" fmla="*/ 1055370 h 1055370"/>
                  <a:gd name="connsiteX7" fmla="*/ 0 w 2220247"/>
                  <a:gd name="connsiteY7" fmla="*/ 879471 h 1055370"/>
                  <a:gd name="connsiteX8" fmla="*/ 277091 w 2220247"/>
                  <a:gd name="connsiteY8" fmla="*/ 411427 h 1055370"/>
                  <a:gd name="connsiteX0" fmla="*/ 277091 w 2220247"/>
                  <a:gd name="connsiteY0" fmla="*/ 411427 h 1055370"/>
                  <a:gd name="connsiteX1" fmla="*/ 896335 w 2220247"/>
                  <a:gd name="connsiteY1" fmla="*/ 0 h 1055370"/>
                  <a:gd name="connsiteX2" fmla="*/ 1434748 w 2220247"/>
                  <a:gd name="connsiteY2" fmla="*/ 27709 h 1055370"/>
                  <a:gd name="connsiteX3" fmla="*/ 1846175 w 2220247"/>
                  <a:gd name="connsiteY3" fmla="*/ 314445 h 1055370"/>
                  <a:gd name="connsiteX4" fmla="*/ 2220247 w 2220247"/>
                  <a:gd name="connsiteY4" fmla="*/ 879471 h 1055370"/>
                  <a:gd name="connsiteX5" fmla="*/ 2044348 w 2220247"/>
                  <a:gd name="connsiteY5" fmla="*/ 1055370 h 1055370"/>
                  <a:gd name="connsiteX6" fmla="*/ 175899 w 2220247"/>
                  <a:gd name="connsiteY6" fmla="*/ 1055370 h 1055370"/>
                  <a:gd name="connsiteX7" fmla="*/ 0 w 2220247"/>
                  <a:gd name="connsiteY7" fmla="*/ 879471 h 1055370"/>
                  <a:gd name="connsiteX8" fmla="*/ 277091 w 2220247"/>
                  <a:gd name="connsiteY8" fmla="*/ 411427 h 1055370"/>
                  <a:gd name="connsiteX0" fmla="*/ 277091 w 2220247"/>
                  <a:gd name="connsiteY0" fmla="*/ 411427 h 1055370"/>
                  <a:gd name="connsiteX1" fmla="*/ 896335 w 2220247"/>
                  <a:gd name="connsiteY1" fmla="*/ 0 h 1055370"/>
                  <a:gd name="connsiteX2" fmla="*/ 1434748 w 2220247"/>
                  <a:gd name="connsiteY2" fmla="*/ 27709 h 1055370"/>
                  <a:gd name="connsiteX3" fmla="*/ 1846175 w 2220247"/>
                  <a:gd name="connsiteY3" fmla="*/ 314445 h 1055370"/>
                  <a:gd name="connsiteX4" fmla="*/ 2220247 w 2220247"/>
                  <a:gd name="connsiteY4" fmla="*/ 879471 h 1055370"/>
                  <a:gd name="connsiteX5" fmla="*/ 2044348 w 2220247"/>
                  <a:gd name="connsiteY5" fmla="*/ 1055370 h 1055370"/>
                  <a:gd name="connsiteX6" fmla="*/ 175899 w 2220247"/>
                  <a:gd name="connsiteY6" fmla="*/ 1055370 h 1055370"/>
                  <a:gd name="connsiteX7" fmla="*/ 0 w 2220247"/>
                  <a:gd name="connsiteY7" fmla="*/ 879471 h 1055370"/>
                  <a:gd name="connsiteX8" fmla="*/ 277091 w 2220247"/>
                  <a:gd name="connsiteY8" fmla="*/ 411427 h 1055370"/>
                  <a:gd name="connsiteX0" fmla="*/ 277091 w 2220247"/>
                  <a:gd name="connsiteY0" fmla="*/ 411427 h 1055370"/>
                  <a:gd name="connsiteX1" fmla="*/ 896335 w 2220247"/>
                  <a:gd name="connsiteY1" fmla="*/ 0 h 1055370"/>
                  <a:gd name="connsiteX2" fmla="*/ 1434748 w 2220247"/>
                  <a:gd name="connsiteY2" fmla="*/ 27709 h 1055370"/>
                  <a:gd name="connsiteX3" fmla="*/ 1846175 w 2220247"/>
                  <a:gd name="connsiteY3" fmla="*/ 314445 h 1055370"/>
                  <a:gd name="connsiteX4" fmla="*/ 2220247 w 2220247"/>
                  <a:gd name="connsiteY4" fmla="*/ 879471 h 1055370"/>
                  <a:gd name="connsiteX5" fmla="*/ 2044348 w 2220247"/>
                  <a:gd name="connsiteY5" fmla="*/ 1055370 h 1055370"/>
                  <a:gd name="connsiteX6" fmla="*/ 175899 w 2220247"/>
                  <a:gd name="connsiteY6" fmla="*/ 1055370 h 1055370"/>
                  <a:gd name="connsiteX7" fmla="*/ 0 w 2220247"/>
                  <a:gd name="connsiteY7" fmla="*/ 879471 h 1055370"/>
                  <a:gd name="connsiteX8" fmla="*/ 277091 w 2220247"/>
                  <a:gd name="connsiteY8" fmla="*/ 411427 h 1055370"/>
                  <a:gd name="connsiteX0" fmla="*/ 277091 w 2220247"/>
                  <a:gd name="connsiteY0" fmla="*/ 411427 h 1055370"/>
                  <a:gd name="connsiteX1" fmla="*/ 896335 w 2220247"/>
                  <a:gd name="connsiteY1" fmla="*/ 0 h 1055370"/>
                  <a:gd name="connsiteX2" fmla="*/ 1434748 w 2220247"/>
                  <a:gd name="connsiteY2" fmla="*/ 27709 h 1055370"/>
                  <a:gd name="connsiteX3" fmla="*/ 1846175 w 2220247"/>
                  <a:gd name="connsiteY3" fmla="*/ 314445 h 1055370"/>
                  <a:gd name="connsiteX4" fmla="*/ 2220247 w 2220247"/>
                  <a:gd name="connsiteY4" fmla="*/ 879471 h 1055370"/>
                  <a:gd name="connsiteX5" fmla="*/ 2044348 w 2220247"/>
                  <a:gd name="connsiteY5" fmla="*/ 1055370 h 1055370"/>
                  <a:gd name="connsiteX6" fmla="*/ 175899 w 2220247"/>
                  <a:gd name="connsiteY6" fmla="*/ 1055370 h 1055370"/>
                  <a:gd name="connsiteX7" fmla="*/ 0 w 2220247"/>
                  <a:gd name="connsiteY7" fmla="*/ 879471 h 1055370"/>
                  <a:gd name="connsiteX8" fmla="*/ 277091 w 2220247"/>
                  <a:gd name="connsiteY8" fmla="*/ 411427 h 1055370"/>
                  <a:gd name="connsiteX0" fmla="*/ 277091 w 2220247"/>
                  <a:gd name="connsiteY0" fmla="*/ 418860 h 1062803"/>
                  <a:gd name="connsiteX1" fmla="*/ 896335 w 2220247"/>
                  <a:gd name="connsiteY1" fmla="*/ 7433 h 1062803"/>
                  <a:gd name="connsiteX2" fmla="*/ 1434748 w 2220247"/>
                  <a:gd name="connsiteY2" fmla="*/ 35142 h 1062803"/>
                  <a:gd name="connsiteX3" fmla="*/ 1846175 w 2220247"/>
                  <a:gd name="connsiteY3" fmla="*/ 321878 h 1062803"/>
                  <a:gd name="connsiteX4" fmla="*/ 2220247 w 2220247"/>
                  <a:gd name="connsiteY4" fmla="*/ 886904 h 1062803"/>
                  <a:gd name="connsiteX5" fmla="*/ 2044348 w 2220247"/>
                  <a:gd name="connsiteY5" fmla="*/ 1062803 h 1062803"/>
                  <a:gd name="connsiteX6" fmla="*/ 175899 w 2220247"/>
                  <a:gd name="connsiteY6" fmla="*/ 1062803 h 1062803"/>
                  <a:gd name="connsiteX7" fmla="*/ 0 w 2220247"/>
                  <a:gd name="connsiteY7" fmla="*/ 886904 h 1062803"/>
                  <a:gd name="connsiteX8" fmla="*/ 277091 w 2220247"/>
                  <a:gd name="connsiteY8" fmla="*/ 418860 h 1062803"/>
                  <a:gd name="connsiteX0" fmla="*/ 277091 w 2220247"/>
                  <a:gd name="connsiteY0" fmla="*/ 429413 h 1073356"/>
                  <a:gd name="connsiteX1" fmla="*/ 896335 w 2220247"/>
                  <a:gd name="connsiteY1" fmla="*/ 17986 h 1073356"/>
                  <a:gd name="connsiteX2" fmla="*/ 1434748 w 2220247"/>
                  <a:gd name="connsiteY2" fmla="*/ 45695 h 1073356"/>
                  <a:gd name="connsiteX3" fmla="*/ 2053993 w 2220247"/>
                  <a:gd name="connsiteY3" fmla="*/ 554103 h 1073356"/>
                  <a:gd name="connsiteX4" fmla="*/ 2220247 w 2220247"/>
                  <a:gd name="connsiteY4" fmla="*/ 897457 h 1073356"/>
                  <a:gd name="connsiteX5" fmla="*/ 2044348 w 2220247"/>
                  <a:gd name="connsiteY5" fmla="*/ 1073356 h 1073356"/>
                  <a:gd name="connsiteX6" fmla="*/ 175899 w 2220247"/>
                  <a:gd name="connsiteY6" fmla="*/ 1073356 h 1073356"/>
                  <a:gd name="connsiteX7" fmla="*/ 0 w 2220247"/>
                  <a:gd name="connsiteY7" fmla="*/ 897457 h 1073356"/>
                  <a:gd name="connsiteX8" fmla="*/ 277091 w 2220247"/>
                  <a:gd name="connsiteY8" fmla="*/ 429413 h 1073356"/>
                  <a:gd name="connsiteX0" fmla="*/ 277091 w 2220247"/>
                  <a:gd name="connsiteY0" fmla="*/ 429413 h 1073356"/>
                  <a:gd name="connsiteX1" fmla="*/ 896335 w 2220247"/>
                  <a:gd name="connsiteY1" fmla="*/ 17986 h 1073356"/>
                  <a:gd name="connsiteX2" fmla="*/ 1434748 w 2220247"/>
                  <a:gd name="connsiteY2" fmla="*/ 45695 h 1073356"/>
                  <a:gd name="connsiteX3" fmla="*/ 2053993 w 2220247"/>
                  <a:gd name="connsiteY3" fmla="*/ 554103 h 1073356"/>
                  <a:gd name="connsiteX4" fmla="*/ 2220247 w 2220247"/>
                  <a:gd name="connsiteY4" fmla="*/ 897457 h 1073356"/>
                  <a:gd name="connsiteX5" fmla="*/ 2044348 w 2220247"/>
                  <a:gd name="connsiteY5" fmla="*/ 1073356 h 1073356"/>
                  <a:gd name="connsiteX6" fmla="*/ 175899 w 2220247"/>
                  <a:gd name="connsiteY6" fmla="*/ 1073356 h 1073356"/>
                  <a:gd name="connsiteX7" fmla="*/ 0 w 2220247"/>
                  <a:gd name="connsiteY7" fmla="*/ 897457 h 1073356"/>
                  <a:gd name="connsiteX8" fmla="*/ 277091 w 2220247"/>
                  <a:gd name="connsiteY8" fmla="*/ 429413 h 1073356"/>
                  <a:gd name="connsiteX0" fmla="*/ 277091 w 2220247"/>
                  <a:gd name="connsiteY0" fmla="*/ 422466 h 1066409"/>
                  <a:gd name="connsiteX1" fmla="*/ 896335 w 2220247"/>
                  <a:gd name="connsiteY1" fmla="*/ 11039 h 1066409"/>
                  <a:gd name="connsiteX2" fmla="*/ 1434748 w 2220247"/>
                  <a:gd name="connsiteY2" fmla="*/ 38748 h 1066409"/>
                  <a:gd name="connsiteX3" fmla="*/ 2026284 w 2220247"/>
                  <a:gd name="connsiteY3" fmla="*/ 450175 h 1066409"/>
                  <a:gd name="connsiteX4" fmla="*/ 2220247 w 2220247"/>
                  <a:gd name="connsiteY4" fmla="*/ 890510 h 1066409"/>
                  <a:gd name="connsiteX5" fmla="*/ 2044348 w 2220247"/>
                  <a:gd name="connsiteY5" fmla="*/ 1066409 h 1066409"/>
                  <a:gd name="connsiteX6" fmla="*/ 175899 w 2220247"/>
                  <a:gd name="connsiteY6" fmla="*/ 1066409 h 1066409"/>
                  <a:gd name="connsiteX7" fmla="*/ 0 w 2220247"/>
                  <a:gd name="connsiteY7" fmla="*/ 890510 h 1066409"/>
                  <a:gd name="connsiteX8" fmla="*/ 277091 w 2220247"/>
                  <a:gd name="connsiteY8" fmla="*/ 422466 h 1066409"/>
                  <a:gd name="connsiteX0" fmla="*/ 277091 w 2220247"/>
                  <a:gd name="connsiteY0" fmla="*/ 422466 h 1066409"/>
                  <a:gd name="connsiteX1" fmla="*/ 896335 w 2220247"/>
                  <a:gd name="connsiteY1" fmla="*/ 11039 h 1066409"/>
                  <a:gd name="connsiteX2" fmla="*/ 1434748 w 2220247"/>
                  <a:gd name="connsiteY2" fmla="*/ 38748 h 1066409"/>
                  <a:gd name="connsiteX3" fmla="*/ 2026284 w 2220247"/>
                  <a:gd name="connsiteY3" fmla="*/ 450175 h 1066409"/>
                  <a:gd name="connsiteX4" fmla="*/ 2220247 w 2220247"/>
                  <a:gd name="connsiteY4" fmla="*/ 890510 h 1066409"/>
                  <a:gd name="connsiteX5" fmla="*/ 2044348 w 2220247"/>
                  <a:gd name="connsiteY5" fmla="*/ 1066409 h 1066409"/>
                  <a:gd name="connsiteX6" fmla="*/ 175899 w 2220247"/>
                  <a:gd name="connsiteY6" fmla="*/ 1066409 h 1066409"/>
                  <a:gd name="connsiteX7" fmla="*/ 0 w 2220247"/>
                  <a:gd name="connsiteY7" fmla="*/ 890510 h 1066409"/>
                  <a:gd name="connsiteX8" fmla="*/ 277091 w 2220247"/>
                  <a:gd name="connsiteY8" fmla="*/ 422466 h 1066409"/>
                  <a:gd name="connsiteX0" fmla="*/ 277091 w 2220247"/>
                  <a:gd name="connsiteY0" fmla="*/ 448781 h 1092724"/>
                  <a:gd name="connsiteX1" fmla="*/ 896335 w 2220247"/>
                  <a:gd name="connsiteY1" fmla="*/ 37354 h 1092724"/>
                  <a:gd name="connsiteX2" fmla="*/ 1434748 w 2220247"/>
                  <a:gd name="connsiteY2" fmla="*/ 65063 h 1092724"/>
                  <a:gd name="connsiteX3" fmla="*/ 2026284 w 2220247"/>
                  <a:gd name="connsiteY3" fmla="*/ 476490 h 1092724"/>
                  <a:gd name="connsiteX4" fmla="*/ 2220247 w 2220247"/>
                  <a:gd name="connsiteY4" fmla="*/ 916825 h 1092724"/>
                  <a:gd name="connsiteX5" fmla="*/ 2044348 w 2220247"/>
                  <a:gd name="connsiteY5" fmla="*/ 1092724 h 1092724"/>
                  <a:gd name="connsiteX6" fmla="*/ 175899 w 2220247"/>
                  <a:gd name="connsiteY6" fmla="*/ 1092724 h 1092724"/>
                  <a:gd name="connsiteX7" fmla="*/ 0 w 2220247"/>
                  <a:gd name="connsiteY7" fmla="*/ 916825 h 1092724"/>
                  <a:gd name="connsiteX8" fmla="*/ 277091 w 2220247"/>
                  <a:gd name="connsiteY8" fmla="*/ 448781 h 1092724"/>
                  <a:gd name="connsiteX0" fmla="*/ 277091 w 2220247"/>
                  <a:gd name="connsiteY0" fmla="*/ 409266 h 1053209"/>
                  <a:gd name="connsiteX1" fmla="*/ 688517 w 2220247"/>
                  <a:gd name="connsiteY1" fmla="*/ 80966 h 1053209"/>
                  <a:gd name="connsiteX2" fmla="*/ 1434748 w 2220247"/>
                  <a:gd name="connsiteY2" fmla="*/ 25548 h 1053209"/>
                  <a:gd name="connsiteX3" fmla="*/ 2026284 w 2220247"/>
                  <a:gd name="connsiteY3" fmla="*/ 436975 h 1053209"/>
                  <a:gd name="connsiteX4" fmla="*/ 2220247 w 2220247"/>
                  <a:gd name="connsiteY4" fmla="*/ 877310 h 1053209"/>
                  <a:gd name="connsiteX5" fmla="*/ 2044348 w 2220247"/>
                  <a:gd name="connsiteY5" fmla="*/ 1053209 h 1053209"/>
                  <a:gd name="connsiteX6" fmla="*/ 175899 w 2220247"/>
                  <a:gd name="connsiteY6" fmla="*/ 1053209 h 1053209"/>
                  <a:gd name="connsiteX7" fmla="*/ 0 w 2220247"/>
                  <a:gd name="connsiteY7" fmla="*/ 877310 h 1053209"/>
                  <a:gd name="connsiteX8" fmla="*/ 277091 w 2220247"/>
                  <a:gd name="connsiteY8" fmla="*/ 409266 h 1053209"/>
                  <a:gd name="connsiteX0" fmla="*/ 277091 w 2220247"/>
                  <a:gd name="connsiteY0" fmla="*/ 427596 h 1071539"/>
                  <a:gd name="connsiteX1" fmla="*/ 688517 w 2220247"/>
                  <a:gd name="connsiteY1" fmla="*/ 99296 h 1071539"/>
                  <a:gd name="connsiteX2" fmla="*/ 1434748 w 2220247"/>
                  <a:gd name="connsiteY2" fmla="*/ 43878 h 1071539"/>
                  <a:gd name="connsiteX3" fmla="*/ 2026284 w 2220247"/>
                  <a:gd name="connsiteY3" fmla="*/ 455305 h 1071539"/>
                  <a:gd name="connsiteX4" fmla="*/ 2220247 w 2220247"/>
                  <a:gd name="connsiteY4" fmla="*/ 895640 h 1071539"/>
                  <a:gd name="connsiteX5" fmla="*/ 2044348 w 2220247"/>
                  <a:gd name="connsiteY5" fmla="*/ 1071539 h 1071539"/>
                  <a:gd name="connsiteX6" fmla="*/ 175899 w 2220247"/>
                  <a:gd name="connsiteY6" fmla="*/ 1071539 h 1071539"/>
                  <a:gd name="connsiteX7" fmla="*/ 0 w 2220247"/>
                  <a:gd name="connsiteY7" fmla="*/ 895640 h 1071539"/>
                  <a:gd name="connsiteX8" fmla="*/ 277091 w 2220247"/>
                  <a:gd name="connsiteY8" fmla="*/ 427596 h 1071539"/>
                  <a:gd name="connsiteX0" fmla="*/ 282167 w 2225323"/>
                  <a:gd name="connsiteY0" fmla="*/ 427596 h 1071539"/>
                  <a:gd name="connsiteX1" fmla="*/ 693593 w 2225323"/>
                  <a:gd name="connsiteY1" fmla="*/ 99296 h 1071539"/>
                  <a:gd name="connsiteX2" fmla="*/ 1439824 w 2225323"/>
                  <a:gd name="connsiteY2" fmla="*/ 43878 h 1071539"/>
                  <a:gd name="connsiteX3" fmla="*/ 2031360 w 2225323"/>
                  <a:gd name="connsiteY3" fmla="*/ 455305 h 1071539"/>
                  <a:gd name="connsiteX4" fmla="*/ 2225323 w 2225323"/>
                  <a:gd name="connsiteY4" fmla="*/ 895640 h 1071539"/>
                  <a:gd name="connsiteX5" fmla="*/ 2049424 w 2225323"/>
                  <a:gd name="connsiteY5" fmla="*/ 1071539 h 1071539"/>
                  <a:gd name="connsiteX6" fmla="*/ 70139 w 2225323"/>
                  <a:gd name="connsiteY6" fmla="*/ 1043830 h 1071539"/>
                  <a:gd name="connsiteX7" fmla="*/ 5076 w 2225323"/>
                  <a:gd name="connsiteY7" fmla="*/ 895640 h 1071539"/>
                  <a:gd name="connsiteX8" fmla="*/ 282167 w 2225323"/>
                  <a:gd name="connsiteY8" fmla="*/ 427596 h 1071539"/>
                  <a:gd name="connsiteX0" fmla="*/ 254139 w 2197295"/>
                  <a:gd name="connsiteY0" fmla="*/ 427596 h 1071539"/>
                  <a:gd name="connsiteX1" fmla="*/ 665565 w 2197295"/>
                  <a:gd name="connsiteY1" fmla="*/ 99296 h 1071539"/>
                  <a:gd name="connsiteX2" fmla="*/ 1411796 w 2197295"/>
                  <a:gd name="connsiteY2" fmla="*/ 43878 h 1071539"/>
                  <a:gd name="connsiteX3" fmla="*/ 2003332 w 2197295"/>
                  <a:gd name="connsiteY3" fmla="*/ 455305 h 1071539"/>
                  <a:gd name="connsiteX4" fmla="*/ 2197295 w 2197295"/>
                  <a:gd name="connsiteY4" fmla="*/ 895640 h 1071539"/>
                  <a:gd name="connsiteX5" fmla="*/ 2021396 w 2197295"/>
                  <a:gd name="connsiteY5" fmla="*/ 1071539 h 1071539"/>
                  <a:gd name="connsiteX6" fmla="*/ 42111 w 2197295"/>
                  <a:gd name="connsiteY6" fmla="*/ 1043830 h 1071539"/>
                  <a:gd name="connsiteX7" fmla="*/ 46321 w 2197295"/>
                  <a:gd name="connsiteY7" fmla="*/ 812512 h 1071539"/>
                  <a:gd name="connsiteX8" fmla="*/ 254139 w 2197295"/>
                  <a:gd name="connsiteY8" fmla="*/ 427596 h 1071539"/>
                  <a:gd name="connsiteX0" fmla="*/ 250972 w 2194128"/>
                  <a:gd name="connsiteY0" fmla="*/ 427596 h 1071539"/>
                  <a:gd name="connsiteX1" fmla="*/ 662398 w 2194128"/>
                  <a:gd name="connsiteY1" fmla="*/ 99296 h 1071539"/>
                  <a:gd name="connsiteX2" fmla="*/ 1408629 w 2194128"/>
                  <a:gd name="connsiteY2" fmla="*/ 43878 h 1071539"/>
                  <a:gd name="connsiteX3" fmla="*/ 2000165 w 2194128"/>
                  <a:gd name="connsiteY3" fmla="*/ 455305 h 1071539"/>
                  <a:gd name="connsiteX4" fmla="*/ 2194128 w 2194128"/>
                  <a:gd name="connsiteY4" fmla="*/ 895640 h 1071539"/>
                  <a:gd name="connsiteX5" fmla="*/ 2018229 w 2194128"/>
                  <a:gd name="connsiteY5" fmla="*/ 1071539 h 1071539"/>
                  <a:gd name="connsiteX6" fmla="*/ 38944 w 2194128"/>
                  <a:gd name="connsiteY6" fmla="*/ 1043830 h 1071539"/>
                  <a:gd name="connsiteX7" fmla="*/ 57009 w 2194128"/>
                  <a:gd name="connsiteY7" fmla="*/ 812512 h 1071539"/>
                  <a:gd name="connsiteX8" fmla="*/ 250972 w 2194128"/>
                  <a:gd name="connsiteY8" fmla="*/ 427596 h 1071539"/>
                  <a:gd name="connsiteX0" fmla="*/ 374343 w 2317499"/>
                  <a:gd name="connsiteY0" fmla="*/ 427596 h 1071539"/>
                  <a:gd name="connsiteX1" fmla="*/ 785769 w 2317499"/>
                  <a:gd name="connsiteY1" fmla="*/ 99296 h 1071539"/>
                  <a:gd name="connsiteX2" fmla="*/ 1532000 w 2317499"/>
                  <a:gd name="connsiteY2" fmla="*/ 43878 h 1071539"/>
                  <a:gd name="connsiteX3" fmla="*/ 2123536 w 2317499"/>
                  <a:gd name="connsiteY3" fmla="*/ 455305 h 1071539"/>
                  <a:gd name="connsiteX4" fmla="*/ 2317499 w 2317499"/>
                  <a:gd name="connsiteY4" fmla="*/ 895640 h 1071539"/>
                  <a:gd name="connsiteX5" fmla="*/ 2141600 w 2317499"/>
                  <a:gd name="connsiteY5" fmla="*/ 1071539 h 1071539"/>
                  <a:gd name="connsiteX6" fmla="*/ 162315 w 2317499"/>
                  <a:gd name="connsiteY6" fmla="*/ 1043830 h 1071539"/>
                  <a:gd name="connsiteX7" fmla="*/ 180380 w 2317499"/>
                  <a:gd name="connsiteY7" fmla="*/ 812512 h 1071539"/>
                  <a:gd name="connsiteX8" fmla="*/ 374343 w 2317499"/>
                  <a:gd name="connsiteY8" fmla="*/ 427596 h 1071539"/>
                  <a:gd name="connsiteX0" fmla="*/ 370825 w 2313981"/>
                  <a:gd name="connsiteY0" fmla="*/ 427596 h 1071539"/>
                  <a:gd name="connsiteX1" fmla="*/ 782251 w 2313981"/>
                  <a:gd name="connsiteY1" fmla="*/ 99296 h 1071539"/>
                  <a:gd name="connsiteX2" fmla="*/ 1528482 w 2313981"/>
                  <a:gd name="connsiteY2" fmla="*/ 43878 h 1071539"/>
                  <a:gd name="connsiteX3" fmla="*/ 2120018 w 2313981"/>
                  <a:gd name="connsiteY3" fmla="*/ 455305 h 1071539"/>
                  <a:gd name="connsiteX4" fmla="*/ 2313981 w 2313981"/>
                  <a:gd name="connsiteY4" fmla="*/ 895640 h 1071539"/>
                  <a:gd name="connsiteX5" fmla="*/ 2138082 w 2313981"/>
                  <a:gd name="connsiteY5" fmla="*/ 1071539 h 1071539"/>
                  <a:gd name="connsiteX6" fmla="*/ 158797 w 2313981"/>
                  <a:gd name="connsiteY6" fmla="*/ 1043830 h 1071539"/>
                  <a:gd name="connsiteX7" fmla="*/ 176862 w 2313981"/>
                  <a:gd name="connsiteY7" fmla="*/ 812512 h 1071539"/>
                  <a:gd name="connsiteX8" fmla="*/ 370825 w 2313981"/>
                  <a:gd name="connsiteY8" fmla="*/ 427596 h 1071539"/>
                  <a:gd name="connsiteX0" fmla="*/ 262296 w 2205452"/>
                  <a:gd name="connsiteY0" fmla="*/ 427596 h 1085394"/>
                  <a:gd name="connsiteX1" fmla="*/ 673722 w 2205452"/>
                  <a:gd name="connsiteY1" fmla="*/ 99296 h 1085394"/>
                  <a:gd name="connsiteX2" fmla="*/ 1419953 w 2205452"/>
                  <a:gd name="connsiteY2" fmla="*/ 43878 h 1085394"/>
                  <a:gd name="connsiteX3" fmla="*/ 2011489 w 2205452"/>
                  <a:gd name="connsiteY3" fmla="*/ 455305 h 1085394"/>
                  <a:gd name="connsiteX4" fmla="*/ 2205452 w 2205452"/>
                  <a:gd name="connsiteY4" fmla="*/ 895640 h 1085394"/>
                  <a:gd name="connsiteX5" fmla="*/ 2029553 w 2205452"/>
                  <a:gd name="connsiteY5" fmla="*/ 1071539 h 1085394"/>
                  <a:gd name="connsiteX6" fmla="*/ 188813 w 2205452"/>
                  <a:gd name="connsiteY6" fmla="*/ 1085394 h 1085394"/>
                  <a:gd name="connsiteX7" fmla="*/ 68333 w 2205452"/>
                  <a:gd name="connsiteY7" fmla="*/ 812512 h 1085394"/>
                  <a:gd name="connsiteX8" fmla="*/ 262296 w 2205452"/>
                  <a:gd name="connsiteY8" fmla="*/ 427596 h 1085394"/>
                  <a:gd name="connsiteX0" fmla="*/ 194666 w 2137822"/>
                  <a:gd name="connsiteY0" fmla="*/ 427596 h 1086002"/>
                  <a:gd name="connsiteX1" fmla="*/ 606092 w 2137822"/>
                  <a:gd name="connsiteY1" fmla="*/ 99296 h 1086002"/>
                  <a:gd name="connsiteX2" fmla="*/ 1352323 w 2137822"/>
                  <a:gd name="connsiteY2" fmla="*/ 43878 h 1086002"/>
                  <a:gd name="connsiteX3" fmla="*/ 1943859 w 2137822"/>
                  <a:gd name="connsiteY3" fmla="*/ 455305 h 1086002"/>
                  <a:gd name="connsiteX4" fmla="*/ 2137822 w 2137822"/>
                  <a:gd name="connsiteY4" fmla="*/ 895640 h 1086002"/>
                  <a:gd name="connsiteX5" fmla="*/ 1961923 w 2137822"/>
                  <a:gd name="connsiteY5" fmla="*/ 1071539 h 1086002"/>
                  <a:gd name="connsiteX6" fmla="*/ 121183 w 2137822"/>
                  <a:gd name="connsiteY6" fmla="*/ 1085394 h 1086002"/>
                  <a:gd name="connsiteX7" fmla="*/ 703 w 2137822"/>
                  <a:gd name="connsiteY7" fmla="*/ 812512 h 1086002"/>
                  <a:gd name="connsiteX8" fmla="*/ 194666 w 2137822"/>
                  <a:gd name="connsiteY8" fmla="*/ 427596 h 1086002"/>
                  <a:gd name="connsiteX0" fmla="*/ 253592 w 2196748"/>
                  <a:gd name="connsiteY0" fmla="*/ 427596 h 1113644"/>
                  <a:gd name="connsiteX1" fmla="*/ 665018 w 2196748"/>
                  <a:gd name="connsiteY1" fmla="*/ 99296 h 1113644"/>
                  <a:gd name="connsiteX2" fmla="*/ 1411249 w 2196748"/>
                  <a:gd name="connsiteY2" fmla="*/ 43878 h 1113644"/>
                  <a:gd name="connsiteX3" fmla="*/ 2002785 w 2196748"/>
                  <a:gd name="connsiteY3" fmla="*/ 455305 h 1113644"/>
                  <a:gd name="connsiteX4" fmla="*/ 2196748 w 2196748"/>
                  <a:gd name="connsiteY4" fmla="*/ 895640 h 1113644"/>
                  <a:gd name="connsiteX5" fmla="*/ 2020849 w 2196748"/>
                  <a:gd name="connsiteY5" fmla="*/ 1071539 h 1113644"/>
                  <a:gd name="connsiteX6" fmla="*/ 0 w 2196748"/>
                  <a:gd name="connsiteY6" fmla="*/ 1113103 h 1113644"/>
                  <a:gd name="connsiteX7" fmla="*/ 59629 w 2196748"/>
                  <a:gd name="connsiteY7" fmla="*/ 812512 h 1113644"/>
                  <a:gd name="connsiteX8" fmla="*/ 253592 w 2196748"/>
                  <a:gd name="connsiteY8" fmla="*/ 427596 h 1113644"/>
                  <a:gd name="connsiteX0" fmla="*/ 253592 w 2196748"/>
                  <a:gd name="connsiteY0" fmla="*/ 427596 h 1113644"/>
                  <a:gd name="connsiteX1" fmla="*/ 665018 w 2196748"/>
                  <a:gd name="connsiteY1" fmla="*/ 99296 h 1113644"/>
                  <a:gd name="connsiteX2" fmla="*/ 1411249 w 2196748"/>
                  <a:gd name="connsiteY2" fmla="*/ 43878 h 1113644"/>
                  <a:gd name="connsiteX3" fmla="*/ 2002785 w 2196748"/>
                  <a:gd name="connsiteY3" fmla="*/ 455305 h 1113644"/>
                  <a:gd name="connsiteX4" fmla="*/ 2196748 w 2196748"/>
                  <a:gd name="connsiteY4" fmla="*/ 895640 h 1113644"/>
                  <a:gd name="connsiteX5" fmla="*/ 2020849 w 2196748"/>
                  <a:gd name="connsiteY5" fmla="*/ 1071539 h 1113644"/>
                  <a:gd name="connsiteX6" fmla="*/ 0 w 2196748"/>
                  <a:gd name="connsiteY6" fmla="*/ 1113103 h 1113644"/>
                  <a:gd name="connsiteX7" fmla="*/ 59629 w 2196748"/>
                  <a:gd name="connsiteY7" fmla="*/ 812512 h 1113644"/>
                  <a:gd name="connsiteX8" fmla="*/ 253592 w 2196748"/>
                  <a:gd name="connsiteY8" fmla="*/ 427596 h 1113644"/>
                  <a:gd name="connsiteX0" fmla="*/ 253592 w 2196748"/>
                  <a:gd name="connsiteY0" fmla="*/ 427596 h 1113644"/>
                  <a:gd name="connsiteX1" fmla="*/ 665018 w 2196748"/>
                  <a:gd name="connsiteY1" fmla="*/ 99296 h 1113644"/>
                  <a:gd name="connsiteX2" fmla="*/ 1411249 w 2196748"/>
                  <a:gd name="connsiteY2" fmla="*/ 43878 h 1113644"/>
                  <a:gd name="connsiteX3" fmla="*/ 2002785 w 2196748"/>
                  <a:gd name="connsiteY3" fmla="*/ 455305 h 1113644"/>
                  <a:gd name="connsiteX4" fmla="*/ 2196748 w 2196748"/>
                  <a:gd name="connsiteY4" fmla="*/ 895640 h 1113644"/>
                  <a:gd name="connsiteX5" fmla="*/ 2187103 w 2196748"/>
                  <a:gd name="connsiteY5" fmla="*/ 1085394 h 1113644"/>
                  <a:gd name="connsiteX6" fmla="*/ 0 w 2196748"/>
                  <a:gd name="connsiteY6" fmla="*/ 1113103 h 1113644"/>
                  <a:gd name="connsiteX7" fmla="*/ 59629 w 2196748"/>
                  <a:gd name="connsiteY7" fmla="*/ 812512 h 1113644"/>
                  <a:gd name="connsiteX8" fmla="*/ 253592 w 2196748"/>
                  <a:gd name="connsiteY8" fmla="*/ 427596 h 1113644"/>
                  <a:gd name="connsiteX0" fmla="*/ 253592 w 2196748"/>
                  <a:gd name="connsiteY0" fmla="*/ 427596 h 1113644"/>
                  <a:gd name="connsiteX1" fmla="*/ 665018 w 2196748"/>
                  <a:gd name="connsiteY1" fmla="*/ 99296 h 1113644"/>
                  <a:gd name="connsiteX2" fmla="*/ 1411249 w 2196748"/>
                  <a:gd name="connsiteY2" fmla="*/ 43878 h 1113644"/>
                  <a:gd name="connsiteX3" fmla="*/ 2002785 w 2196748"/>
                  <a:gd name="connsiteY3" fmla="*/ 455305 h 1113644"/>
                  <a:gd name="connsiteX4" fmla="*/ 2196748 w 2196748"/>
                  <a:gd name="connsiteY4" fmla="*/ 895640 h 1113644"/>
                  <a:gd name="connsiteX5" fmla="*/ 2187103 w 2196748"/>
                  <a:gd name="connsiteY5" fmla="*/ 1085394 h 1113644"/>
                  <a:gd name="connsiteX6" fmla="*/ 301338 w 2196748"/>
                  <a:gd name="connsiteY6" fmla="*/ 1073078 h 1113644"/>
                  <a:gd name="connsiteX7" fmla="*/ 0 w 2196748"/>
                  <a:gd name="connsiteY7" fmla="*/ 1113103 h 1113644"/>
                  <a:gd name="connsiteX8" fmla="*/ 59629 w 2196748"/>
                  <a:gd name="connsiteY8" fmla="*/ 812512 h 1113644"/>
                  <a:gd name="connsiteX9" fmla="*/ 253592 w 2196748"/>
                  <a:gd name="connsiteY9" fmla="*/ 427596 h 1113644"/>
                  <a:gd name="connsiteX0" fmla="*/ 253592 w 2196748"/>
                  <a:gd name="connsiteY0" fmla="*/ 427596 h 1113644"/>
                  <a:gd name="connsiteX1" fmla="*/ 665018 w 2196748"/>
                  <a:gd name="connsiteY1" fmla="*/ 99296 h 1113644"/>
                  <a:gd name="connsiteX2" fmla="*/ 1411249 w 2196748"/>
                  <a:gd name="connsiteY2" fmla="*/ 43878 h 1113644"/>
                  <a:gd name="connsiteX3" fmla="*/ 2002785 w 2196748"/>
                  <a:gd name="connsiteY3" fmla="*/ 455305 h 1113644"/>
                  <a:gd name="connsiteX4" fmla="*/ 2196748 w 2196748"/>
                  <a:gd name="connsiteY4" fmla="*/ 895640 h 1113644"/>
                  <a:gd name="connsiteX5" fmla="*/ 2187103 w 2196748"/>
                  <a:gd name="connsiteY5" fmla="*/ 1085394 h 1113644"/>
                  <a:gd name="connsiteX6" fmla="*/ 730829 w 2196748"/>
                  <a:gd name="connsiteY6" fmla="*/ 1059224 h 1113644"/>
                  <a:gd name="connsiteX7" fmla="*/ 301338 w 2196748"/>
                  <a:gd name="connsiteY7" fmla="*/ 1073078 h 1113644"/>
                  <a:gd name="connsiteX8" fmla="*/ 0 w 2196748"/>
                  <a:gd name="connsiteY8" fmla="*/ 1113103 h 1113644"/>
                  <a:gd name="connsiteX9" fmla="*/ 59629 w 2196748"/>
                  <a:gd name="connsiteY9" fmla="*/ 812512 h 1113644"/>
                  <a:gd name="connsiteX10" fmla="*/ 253592 w 2196748"/>
                  <a:gd name="connsiteY10" fmla="*/ 427596 h 1113644"/>
                  <a:gd name="connsiteX0" fmla="*/ 253592 w 2196748"/>
                  <a:gd name="connsiteY0" fmla="*/ 427596 h 1113644"/>
                  <a:gd name="connsiteX1" fmla="*/ 665018 w 2196748"/>
                  <a:gd name="connsiteY1" fmla="*/ 99296 h 1113644"/>
                  <a:gd name="connsiteX2" fmla="*/ 1411249 w 2196748"/>
                  <a:gd name="connsiteY2" fmla="*/ 43878 h 1113644"/>
                  <a:gd name="connsiteX3" fmla="*/ 2002785 w 2196748"/>
                  <a:gd name="connsiteY3" fmla="*/ 455305 h 1113644"/>
                  <a:gd name="connsiteX4" fmla="*/ 2196748 w 2196748"/>
                  <a:gd name="connsiteY4" fmla="*/ 895640 h 1113644"/>
                  <a:gd name="connsiteX5" fmla="*/ 2187103 w 2196748"/>
                  <a:gd name="connsiteY5" fmla="*/ 1085394 h 1113644"/>
                  <a:gd name="connsiteX6" fmla="*/ 980211 w 2196748"/>
                  <a:gd name="connsiteY6" fmla="*/ 1086933 h 1113644"/>
                  <a:gd name="connsiteX7" fmla="*/ 730829 w 2196748"/>
                  <a:gd name="connsiteY7" fmla="*/ 1059224 h 1113644"/>
                  <a:gd name="connsiteX8" fmla="*/ 301338 w 2196748"/>
                  <a:gd name="connsiteY8" fmla="*/ 1073078 h 1113644"/>
                  <a:gd name="connsiteX9" fmla="*/ 0 w 2196748"/>
                  <a:gd name="connsiteY9" fmla="*/ 1113103 h 1113644"/>
                  <a:gd name="connsiteX10" fmla="*/ 59629 w 2196748"/>
                  <a:gd name="connsiteY10" fmla="*/ 812512 h 1113644"/>
                  <a:gd name="connsiteX11" fmla="*/ 253592 w 2196748"/>
                  <a:gd name="connsiteY11" fmla="*/ 427596 h 1113644"/>
                  <a:gd name="connsiteX0" fmla="*/ 253592 w 2196748"/>
                  <a:gd name="connsiteY0" fmla="*/ 427596 h 1113644"/>
                  <a:gd name="connsiteX1" fmla="*/ 665018 w 2196748"/>
                  <a:gd name="connsiteY1" fmla="*/ 99296 h 1113644"/>
                  <a:gd name="connsiteX2" fmla="*/ 1411249 w 2196748"/>
                  <a:gd name="connsiteY2" fmla="*/ 43878 h 1113644"/>
                  <a:gd name="connsiteX3" fmla="*/ 2002785 w 2196748"/>
                  <a:gd name="connsiteY3" fmla="*/ 455305 h 1113644"/>
                  <a:gd name="connsiteX4" fmla="*/ 2196748 w 2196748"/>
                  <a:gd name="connsiteY4" fmla="*/ 895640 h 1113644"/>
                  <a:gd name="connsiteX5" fmla="*/ 2187103 w 2196748"/>
                  <a:gd name="connsiteY5" fmla="*/ 1085394 h 1113644"/>
                  <a:gd name="connsiteX6" fmla="*/ 1206180 w 2196748"/>
                  <a:gd name="connsiteY6" fmla="*/ 1086933 h 1113644"/>
                  <a:gd name="connsiteX7" fmla="*/ 980211 w 2196748"/>
                  <a:gd name="connsiteY7" fmla="*/ 1086933 h 1113644"/>
                  <a:gd name="connsiteX8" fmla="*/ 730829 w 2196748"/>
                  <a:gd name="connsiteY8" fmla="*/ 1059224 h 1113644"/>
                  <a:gd name="connsiteX9" fmla="*/ 301338 w 2196748"/>
                  <a:gd name="connsiteY9" fmla="*/ 1073078 h 1113644"/>
                  <a:gd name="connsiteX10" fmla="*/ 0 w 2196748"/>
                  <a:gd name="connsiteY10" fmla="*/ 1113103 h 1113644"/>
                  <a:gd name="connsiteX11" fmla="*/ 59629 w 2196748"/>
                  <a:gd name="connsiteY11" fmla="*/ 812512 h 1113644"/>
                  <a:gd name="connsiteX12" fmla="*/ 253592 w 2196748"/>
                  <a:gd name="connsiteY12" fmla="*/ 427596 h 1113644"/>
                  <a:gd name="connsiteX0" fmla="*/ 253592 w 2196748"/>
                  <a:gd name="connsiteY0" fmla="*/ 427596 h 1113644"/>
                  <a:gd name="connsiteX1" fmla="*/ 665018 w 2196748"/>
                  <a:gd name="connsiteY1" fmla="*/ 99296 h 1113644"/>
                  <a:gd name="connsiteX2" fmla="*/ 1411249 w 2196748"/>
                  <a:gd name="connsiteY2" fmla="*/ 43878 h 1113644"/>
                  <a:gd name="connsiteX3" fmla="*/ 2002785 w 2196748"/>
                  <a:gd name="connsiteY3" fmla="*/ 455305 h 1113644"/>
                  <a:gd name="connsiteX4" fmla="*/ 2196748 w 2196748"/>
                  <a:gd name="connsiteY4" fmla="*/ 895640 h 1113644"/>
                  <a:gd name="connsiteX5" fmla="*/ 2187103 w 2196748"/>
                  <a:gd name="connsiteY5" fmla="*/ 1085394 h 1113644"/>
                  <a:gd name="connsiteX6" fmla="*/ 1746507 w 2196748"/>
                  <a:gd name="connsiteY6" fmla="*/ 1086933 h 1113644"/>
                  <a:gd name="connsiteX7" fmla="*/ 1206180 w 2196748"/>
                  <a:gd name="connsiteY7" fmla="*/ 1086933 h 1113644"/>
                  <a:gd name="connsiteX8" fmla="*/ 980211 w 2196748"/>
                  <a:gd name="connsiteY8" fmla="*/ 1086933 h 1113644"/>
                  <a:gd name="connsiteX9" fmla="*/ 730829 w 2196748"/>
                  <a:gd name="connsiteY9" fmla="*/ 1059224 h 1113644"/>
                  <a:gd name="connsiteX10" fmla="*/ 301338 w 2196748"/>
                  <a:gd name="connsiteY10" fmla="*/ 1073078 h 1113644"/>
                  <a:gd name="connsiteX11" fmla="*/ 0 w 2196748"/>
                  <a:gd name="connsiteY11" fmla="*/ 1113103 h 1113644"/>
                  <a:gd name="connsiteX12" fmla="*/ 59629 w 2196748"/>
                  <a:gd name="connsiteY12" fmla="*/ 812512 h 1113644"/>
                  <a:gd name="connsiteX13" fmla="*/ 253592 w 2196748"/>
                  <a:gd name="connsiteY13" fmla="*/ 427596 h 1113644"/>
                  <a:gd name="connsiteX0" fmla="*/ 253592 w 2196748"/>
                  <a:gd name="connsiteY0" fmla="*/ 427596 h 1113644"/>
                  <a:gd name="connsiteX1" fmla="*/ 665018 w 2196748"/>
                  <a:gd name="connsiteY1" fmla="*/ 99296 h 1113644"/>
                  <a:gd name="connsiteX2" fmla="*/ 1411249 w 2196748"/>
                  <a:gd name="connsiteY2" fmla="*/ 43878 h 1113644"/>
                  <a:gd name="connsiteX3" fmla="*/ 2002785 w 2196748"/>
                  <a:gd name="connsiteY3" fmla="*/ 455305 h 1113644"/>
                  <a:gd name="connsiteX4" fmla="*/ 2196748 w 2196748"/>
                  <a:gd name="connsiteY4" fmla="*/ 895640 h 1113644"/>
                  <a:gd name="connsiteX5" fmla="*/ 2187103 w 2196748"/>
                  <a:gd name="connsiteY5" fmla="*/ 1085394 h 1113644"/>
                  <a:gd name="connsiteX6" fmla="*/ 1746507 w 2196748"/>
                  <a:gd name="connsiteY6" fmla="*/ 1086933 h 1113644"/>
                  <a:gd name="connsiteX7" fmla="*/ 1400144 w 2196748"/>
                  <a:gd name="connsiteY7" fmla="*/ 1073078 h 1113644"/>
                  <a:gd name="connsiteX8" fmla="*/ 1206180 w 2196748"/>
                  <a:gd name="connsiteY8" fmla="*/ 1086933 h 1113644"/>
                  <a:gd name="connsiteX9" fmla="*/ 980211 w 2196748"/>
                  <a:gd name="connsiteY9" fmla="*/ 1086933 h 1113644"/>
                  <a:gd name="connsiteX10" fmla="*/ 730829 w 2196748"/>
                  <a:gd name="connsiteY10" fmla="*/ 1059224 h 1113644"/>
                  <a:gd name="connsiteX11" fmla="*/ 301338 w 2196748"/>
                  <a:gd name="connsiteY11" fmla="*/ 1073078 h 1113644"/>
                  <a:gd name="connsiteX12" fmla="*/ 0 w 2196748"/>
                  <a:gd name="connsiteY12" fmla="*/ 1113103 h 1113644"/>
                  <a:gd name="connsiteX13" fmla="*/ 59629 w 2196748"/>
                  <a:gd name="connsiteY13" fmla="*/ 812512 h 1113644"/>
                  <a:gd name="connsiteX14" fmla="*/ 253592 w 2196748"/>
                  <a:gd name="connsiteY14" fmla="*/ 427596 h 1113644"/>
                  <a:gd name="connsiteX0" fmla="*/ 253592 w 2196748"/>
                  <a:gd name="connsiteY0" fmla="*/ 427596 h 1197769"/>
                  <a:gd name="connsiteX1" fmla="*/ 665018 w 2196748"/>
                  <a:gd name="connsiteY1" fmla="*/ 99296 h 1197769"/>
                  <a:gd name="connsiteX2" fmla="*/ 1411249 w 2196748"/>
                  <a:gd name="connsiteY2" fmla="*/ 43878 h 1197769"/>
                  <a:gd name="connsiteX3" fmla="*/ 2002785 w 2196748"/>
                  <a:gd name="connsiteY3" fmla="*/ 455305 h 1197769"/>
                  <a:gd name="connsiteX4" fmla="*/ 2196748 w 2196748"/>
                  <a:gd name="connsiteY4" fmla="*/ 895640 h 1197769"/>
                  <a:gd name="connsiteX5" fmla="*/ 2187103 w 2196748"/>
                  <a:gd name="connsiteY5" fmla="*/ 1085394 h 1197769"/>
                  <a:gd name="connsiteX6" fmla="*/ 1746507 w 2196748"/>
                  <a:gd name="connsiteY6" fmla="*/ 1086933 h 1197769"/>
                  <a:gd name="connsiteX7" fmla="*/ 1400144 w 2196748"/>
                  <a:gd name="connsiteY7" fmla="*/ 1073078 h 1197769"/>
                  <a:gd name="connsiteX8" fmla="*/ 1206180 w 2196748"/>
                  <a:gd name="connsiteY8" fmla="*/ 1086933 h 1197769"/>
                  <a:gd name="connsiteX9" fmla="*/ 980211 w 2196748"/>
                  <a:gd name="connsiteY9" fmla="*/ 1086933 h 1197769"/>
                  <a:gd name="connsiteX10" fmla="*/ 730829 w 2196748"/>
                  <a:gd name="connsiteY10" fmla="*/ 1059224 h 1197769"/>
                  <a:gd name="connsiteX11" fmla="*/ 315192 w 2196748"/>
                  <a:gd name="connsiteY11" fmla="*/ 1197769 h 1197769"/>
                  <a:gd name="connsiteX12" fmla="*/ 0 w 2196748"/>
                  <a:gd name="connsiteY12" fmla="*/ 1113103 h 1197769"/>
                  <a:gd name="connsiteX13" fmla="*/ 59629 w 2196748"/>
                  <a:gd name="connsiteY13" fmla="*/ 812512 h 1197769"/>
                  <a:gd name="connsiteX14" fmla="*/ 253592 w 2196748"/>
                  <a:gd name="connsiteY14" fmla="*/ 427596 h 1197769"/>
                  <a:gd name="connsiteX0" fmla="*/ 253592 w 2196748"/>
                  <a:gd name="connsiteY0" fmla="*/ 427596 h 1197769"/>
                  <a:gd name="connsiteX1" fmla="*/ 665018 w 2196748"/>
                  <a:gd name="connsiteY1" fmla="*/ 99296 h 1197769"/>
                  <a:gd name="connsiteX2" fmla="*/ 1411249 w 2196748"/>
                  <a:gd name="connsiteY2" fmla="*/ 43878 h 1197769"/>
                  <a:gd name="connsiteX3" fmla="*/ 2002785 w 2196748"/>
                  <a:gd name="connsiteY3" fmla="*/ 455305 h 1197769"/>
                  <a:gd name="connsiteX4" fmla="*/ 2196748 w 2196748"/>
                  <a:gd name="connsiteY4" fmla="*/ 895640 h 1197769"/>
                  <a:gd name="connsiteX5" fmla="*/ 2187103 w 2196748"/>
                  <a:gd name="connsiteY5" fmla="*/ 1085394 h 1197769"/>
                  <a:gd name="connsiteX6" fmla="*/ 1746507 w 2196748"/>
                  <a:gd name="connsiteY6" fmla="*/ 1086933 h 1197769"/>
                  <a:gd name="connsiteX7" fmla="*/ 1400144 w 2196748"/>
                  <a:gd name="connsiteY7" fmla="*/ 1073078 h 1197769"/>
                  <a:gd name="connsiteX8" fmla="*/ 1206180 w 2196748"/>
                  <a:gd name="connsiteY8" fmla="*/ 1086933 h 1197769"/>
                  <a:gd name="connsiteX9" fmla="*/ 980211 w 2196748"/>
                  <a:gd name="connsiteY9" fmla="*/ 1086933 h 1197769"/>
                  <a:gd name="connsiteX10" fmla="*/ 564574 w 2196748"/>
                  <a:gd name="connsiteY10" fmla="*/ 1086933 h 1197769"/>
                  <a:gd name="connsiteX11" fmla="*/ 315192 w 2196748"/>
                  <a:gd name="connsiteY11" fmla="*/ 1197769 h 1197769"/>
                  <a:gd name="connsiteX12" fmla="*/ 0 w 2196748"/>
                  <a:gd name="connsiteY12" fmla="*/ 1113103 h 1197769"/>
                  <a:gd name="connsiteX13" fmla="*/ 59629 w 2196748"/>
                  <a:gd name="connsiteY13" fmla="*/ 812512 h 1197769"/>
                  <a:gd name="connsiteX14" fmla="*/ 253592 w 2196748"/>
                  <a:gd name="connsiteY14" fmla="*/ 427596 h 1197769"/>
                  <a:gd name="connsiteX0" fmla="*/ 253592 w 2196748"/>
                  <a:gd name="connsiteY0" fmla="*/ 427596 h 1197769"/>
                  <a:gd name="connsiteX1" fmla="*/ 665018 w 2196748"/>
                  <a:gd name="connsiteY1" fmla="*/ 99296 h 1197769"/>
                  <a:gd name="connsiteX2" fmla="*/ 1411249 w 2196748"/>
                  <a:gd name="connsiteY2" fmla="*/ 43878 h 1197769"/>
                  <a:gd name="connsiteX3" fmla="*/ 2002785 w 2196748"/>
                  <a:gd name="connsiteY3" fmla="*/ 455305 h 1197769"/>
                  <a:gd name="connsiteX4" fmla="*/ 2196748 w 2196748"/>
                  <a:gd name="connsiteY4" fmla="*/ 895640 h 1197769"/>
                  <a:gd name="connsiteX5" fmla="*/ 2187103 w 2196748"/>
                  <a:gd name="connsiteY5" fmla="*/ 1085394 h 1197769"/>
                  <a:gd name="connsiteX6" fmla="*/ 1746507 w 2196748"/>
                  <a:gd name="connsiteY6" fmla="*/ 1086933 h 1197769"/>
                  <a:gd name="connsiteX7" fmla="*/ 1400144 w 2196748"/>
                  <a:gd name="connsiteY7" fmla="*/ 1073078 h 1197769"/>
                  <a:gd name="connsiteX8" fmla="*/ 1206180 w 2196748"/>
                  <a:gd name="connsiteY8" fmla="*/ 1086933 h 1197769"/>
                  <a:gd name="connsiteX9" fmla="*/ 841665 w 2196748"/>
                  <a:gd name="connsiteY9" fmla="*/ 1170060 h 1197769"/>
                  <a:gd name="connsiteX10" fmla="*/ 564574 w 2196748"/>
                  <a:gd name="connsiteY10" fmla="*/ 1086933 h 1197769"/>
                  <a:gd name="connsiteX11" fmla="*/ 315192 w 2196748"/>
                  <a:gd name="connsiteY11" fmla="*/ 1197769 h 1197769"/>
                  <a:gd name="connsiteX12" fmla="*/ 0 w 2196748"/>
                  <a:gd name="connsiteY12" fmla="*/ 1113103 h 1197769"/>
                  <a:gd name="connsiteX13" fmla="*/ 59629 w 2196748"/>
                  <a:gd name="connsiteY13" fmla="*/ 812512 h 1197769"/>
                  <a:gd name="connsiteX14" fmla="*/ 253592 w 2196748"/>
                  <a:gd name="connsiteY14" fmla="*/ 427596 h 1197769"/>
                  <a:gd name="connsiteX0" fmla="*/ 253592 w 2196748"/>
                  <a:gd name="connsiteY0" fmla="*/ 427596 h 1197769"/>
                  <a:gd name="connsiteX1" fmla="*/ 665018 w 2196748"/>
                  <a:gd name="connsiteY1" fmla="*/ 99296 h 1197769"/>
                  <a:gd name="connsiteX2" fmla="*/ 1411249 w 2196748"/>
                  <a:gd name="connsiteY2" fmla="*/ 43878 h 1197769"/>
                  <a:gd name="connsiteX3" fmla="*/ 2002785 w 2196748"/>
                  <a:gd name="connsiteY3" fmla="*/ 455305 h 1197769"/>
                  <a:gd name="connsiteX4" fmla="*/ 2196748 w 2196748"/>
                  <a:gd name="connsiteY4" fmla="*/ 895640 h 1197769"/>
                  <a:gd name="connsiteX5" fmla="*/ 2187103 w 2196748"/>
                  <a:gd name="connsiteY5" fmla="*/ 1085394 h 1197769"/>
                  <a:gd name="connsiteX6" fmla="*/ 1746507 w 2196748"/>
                  <a:gd name="connsiteY6" fmla="*/ 1086933 h 1197769"/>
                  <a:gd name="connsiteX7" fmla="*/ 1400144 w 2196748"/>
                  <a:gd name="connsiteY7" fmla="*/ 1073078 h 1197769"/>
                  <a:gd name="connsiteX8" fmla="*/ 1012216 w 2196748"/>
                  <a:gd name="connsiteY8" fmla="*/ 1045369 h 1197769"/>
                  <a:gd name="connsiteX9" fmla="*/ 841665 w 2196748"/>
                  <a:gd name="connsiteY9" fmla="*/ 1170060 h 1197769"/>
                  <a:gd name="connsiteX10" fmla="*/ 564574 w 2196748"/>
                  <a:gd name="connsiteY10" fmla="*/ 1086933 h 1197769"/>
                  <a:gd name="connsiteX11" fmla="*/ 315192 w 2196748"/>
                  <a:gd name="connsiteY11" fmla="*/ 1197769 h 1197769"/>
                  <a:gd name="connsiteX12" fmla="*/ 0 w 2196748"/>
                  <a:gd name="connsiteY12" fmla="*/ 1113103 h 1197769"/>
                  <a:gd name="connsiteX13" fmla="*/ 59629 w 2196748"/>
                  <a:gd name="connsiteY13" fmla="*/ 812512 h 1197769"/>
                  <a:gd name="connsiteX14" fmla="*/ 253592 w 2196748"/>
                  <a:gd name="connsiteY14" fmla="*/ 427596 h 1197769"/>
                  <a:gd name="connsiteX0" fmla="*/ 253592 w 2196748"/>
                  <a:gd name="connsiteY0" fmla="*/ 427596 h 1197769"/>
                  <a:gd name="connsiteX1" fmla="*/ 665018 w 2196748"/>
                  <a:gd name="connsiteY1" fmla="*/ 99296 h 1197769"/>
                  <a:gd name="connsiteX2" fmla="*/ 1411249 w 2196748"/>
                  <a:gd name="connsiteY2" fmla="*/ 43878 h 1197769"/>
                  <a:gd name="connsiteX3" fmla="*/ 2002785 w 2196748"/>
                  <a:gd name="connsiteY3" fmla="*/ 455305 h 1197769"/>
                  <a:gd name="connsiteX4" fmla="*/ 2196748 w 2196748"/>
                  <a:gd name="connsiteY4" fmla="*/ 895640 h 1197769"/>
                  <a:gd name="connsiteX5" fmla="*/ 2187103 w 2196748"/>
                  <a:gd name="connsiteY5" fmla="*/ 1085394 h 1197769"/>
                  <a:gd name="connsiteX6" fmla="*/ 1746507 w 2196748"/>
                  <a:gd name="connsiteY6" fmla="*/ 1086933 h 1197769"/>
                  <a:gd name="connsiteX7" fmla="*/ 1247744 w 2196748"/>
                  <a:gd name="connsiteY7" fmla="*/ 1156205 h 1197769"/>
                  <a:gd name="connsiteX8" fmla="*/ 1012216 w 2196748"/>
                  <a:gd name="connsiteY8" fmla="*/ 1045369 h 1197769"/>
                  <a:gd name="connsiteX9" fmla="*/ 841665 w 2196748"/>
                  <a:gd name="connsiteY9" fmla="*/ 1170060 h 1197769"/>
                  <a:gd name="connsiteX10" fmla="*/ 564574 w 2196748"/>
                  <a:gd name="connsiteY10" fmla="*/ 1086933 h 1197769"/>
                  <a:gd name="connsiteX11" fmla="*/ 315192 w 2196748"/>
                  <a:gd name="connsiteY11" fmla="*/ 1197769 h 1197769"/>
                  <a:gd name="connsiteX12" fmla="*/ 0 w 2196748"/>
                  <a:gd name="connsiteY12" fmla="*/ 1113103 h 1197769"/>
                  <a:gd name="connsiteX13" fmla="*/ 59629 w 2196748"/>
                  <a:gd name="connsiteY13" fmla="*/ 812512 h 1197769"/>
                  <a:gd name="connsiteX14" fmla="*/ 253592 w 2196748"/>
                  <a:gd name="connsiteY14" fmla="*/ 427596 h 1197769"/>
                  <a:gd name="connsiteX0" fmla="*/ 253592 w 2196748"/>
                  <a:gd name="connsiteY0" fmla="*/ 427596 h 1197769"/>
                  <a:gd name="connsiteX1" fmla="*/ 665018 w 2196748"/>
                  <a:gd name="connsiteY1" fmla="*/ 99296 h 1197769"/>
                  <a:gd name="connsiteX2" fmla="*/ 1411249 w 2196748"/>
                  <a:gd name="connsiteY2" fmla="*/ 43878 h 1197769"/>
                  <a:gd name="connsiteX3" fmla="*/ 2002785 w 2196748"/>
                  <a:gd name="connsiteY3" fmla="*/ 455305 h 1197769"/>
                  <a:gd name="connsiteX4" fmla="*/ 2196748 w 2196748"/>
                  <a:gd name="connsiteY4" fmla="*/ 895640 h 1197769"/>
                  <a:gd name="connsiteX5" fmla="*/ 2187103 w 2196748"/>
                  <a:gd name="connsiteY5" fmla="*/ 1085394 h 1197769"/>
                  <a:gd name="connsiteX6" fmla="*/ 1566398 w 2196748"/>
                  <a:gd name="connsiteY6" fmla="*/ 1017660 h 1197769"/>
                  <a:gd name="connsiteX7" fmla="*/ 1247744 w 2196748"/>
                  <a:gd name="connsiteY7" fmla="*/ 1156205 h 1197769"/>
                  <a:gd name="connsiteX8" fmla="*/ 1012216 w 2196748"/>
                  <a:gd name="connsiteY8" fmla="*/ 1045369 h 1197769"/>
                  <a:gd name="connsiteX9" fmla="*/ 841665 w 2196748"/>
                  <a:gd name="connsiteY9" fmla="*/ 1170060 h 1197769"/>
                  <a:gd name="connsiteX10" fmla="*/ 564574 w 2196748"/>
                  <a:gd name="connsiteY10" fmla="*/ 1086933 h 1197769"/>
                  <a:gd name="connsiteX11" fmla="*/ 315192 w 2196748"/>
                  <a:gd name="connsiteY11" fmla="*/ 1197769 h 1197769"/>
                  <a:gd name="connsiteX12" fmla="*/ 0 w 2196748"/>
                  <a:gd name="connsiteY12" fmla="*/ 1113103 h 1197769"/>
                  <a:gd name="connsiteX13" fmla="*/ 59629 w 2196748"/>
                  <a:gd name="connsiteY13" fmla="*/ 812512 h 1197769"/>
                  <a:gd name="connsiteX14" fmla="*/ 253592 w 2196748"/>
                  <a:gd name="connsiteY14" fmla="*/ 427596 h 1197769"/>
                  <a:gd name="connsiteX0" fmla="*/ 253592 w 2196748"/>
                  <a:gd name="connsiteY0" fmla="*/ 427596 h 1197769"/>
                  <a:gd name="connsiteX1" fmla="*/ 665018 w 2196748"/>
                  <a:gd name="connsiteY1" fmla="*/ 99296 h 1197769"/>
                  <a:gd name="connsiteX2" fmla="*/ 1411249 w 2196748"/>
                  <a:gd name="connsiteY2" fmla="*/ 43878 h 1197769"/>
                  <a:gd name="connsiteX3" fmla="*/ 2002785 w 2196748"/>
                  <a:gd name="connsiteY3" fmla="*/ 455305 h 1197769"/>
                  <a:gd name="connsiteX4" fmla="*/ 2196748 w 2196748"/>
                  <a:gd name="connsiteY4" fmla="*/ 895640 h 1197769"/>
                  <a:gd name="connsiteX5" fmla="*/ 2187103 w 2196748"/>
                  <a:gd name="connsiteY5" fmla="*/ 1085394 h 1197769"/>
                  <a:gd name="connsiteX6" fmla="*/ 1926616 w 2196748"/>
                  <a:gd name="connsiteY6" fmla="*/ 1045369 h 1197769"/>
                  <a:gd name="connsiteX7" fmla="*/ 1566398 w 2196748"/>
                  <a:gd name="connsiteY7" fmla="*/ 1017660 h 1197769"/>
                  <a:gd name="connsiteX8" fmla="*/ 1247744 w 2196748"/>
                  <a:gd name="connsiteY8" fmla="*/ 1156205 h 1197769"/>
                  <a:gd name="connsiteX9" fmla="*/ 1012216 w 2196748"/>
                  <a:gd name="connsiteY9" fmla="*/ 1045369 h 1197769"/>
                  <a:gd name="connsiteX10" fmla="*/ 841665 w 2196748"/>
                  <a:gd name="connsiteY10" fmla="*/ 1170060 h 1197769"/>
                  <a:gd name="connsiteX11" fmla="*/ 564574 w 2196748"/>
                  <a:gd name="connsiteY11" fmla="*/ 1086933 h 1197769"/>
                  <a:gd name="connsiteX12" fmla="*/ 315192 w 2196748"/>
                  <a:gd name="connsiteY12" fmla="*/ 1197769 h 1197769"/>
                  <a:gd name="connsiteX13" fmla="*/ 0 w 2196748"/>
                  <a:gd name="connsiteY13" fmla="*/ 1113103 h 1197769"/>
                  <a:gd name="connsiteX14" fmla="*/ 59629 w 2196748"/>
                  <a:gd name="connsiteY14" fmla="*/ 812512 h 1197769"/>
                  <a:gd name="connsiteX15" fmla="*/ 253592 w 2196748"/>
                  <a:gd name="connsiteY15" fmla="*/ 427596 h 1197769"/>
                  <a:gd name="connsiteX0" fmla="*/ 253592 w 2196748"/>
                  <a:gd name="connsiteY0" fmla="*/ 427596 h 1197769"/>
                  <a:gd name="connsiteX1" fmla="*/ 665018 w 2196748"/>
                  <a:gd name="connsiteY1" fmla="*/ 99296 h 1197769"/>
                  <a:gd name="connsiteX2" fmla="*/ 1411249 w 2196748"/>
                  <a:gd name="connsiteY2" fmla="*/ 43878 h 1197769"/>
                  <a:gd name="connsiteX3" fmla="*/ 2002785 w 2196748"/>
                  <a:gd name="connsiteY3" fmla="*/ 455305 h 1197769"/>
                  <a:gd name="connsiteX4" fmla="*/ 2196748 w 2196748"/>
                  <a:gd name="connsiteY4" fmla="*/ 895640 h 1197769"/>
                  <a:gd name="connsiteX5" fmla="*/ 2187103 w 2196748"/>
                  <a:gd name="connsiteY5" fmla="*/ 1085394 h 1197769"/>
                  <a:gd name="connsiteX6" fmla="*/ 1871198 w 2196748"/>
                  <a:gd name="connsiteY6" fmla="*/ 1128496 h 1197769"/>
                  <a:gd name="connsiteX7" fmla="*/ 1566398 w 2196748"/>
                  <a:gd name="connsiteY7" fmla="*/ 1017660 h 1197769"/>
                  <a:gd name="connsiteX8" fmla="*/ 1247744 w 2196748"/>
                  <a:gd name="connsiteY8" fmla="*/ 1156205 h 1197769"/>
                  <a:gd name="connsiteX9" fmla="*/ 1012216 w 2196748"/>
                  <a:gd name="connsiteY9" fmla="*/ 1045369 h 1197769"/>
                  <a:gd name="connsiteX10" fmla="*/ 841665 w 2196748"/>
                  <a:gd name="connsiteY10" fmla="*/ 1170060 h 1197769"/>
                  <a:gd name="connsiteX11" fmla="*/ 564574 w 2196748"/>
                  <a:gd name="connsiteY11" fmla="*/ 1086933 h 1197769"/>
                  <a:gd name="connsiteX12" fmla="*/ 315192 w 2196748"/>
                  <a:gd name="connsiteY12" fmla="*/ 1197769 h 1197769"/>
                  <a:gd name="connsiteX13" fmla="*/ 0 w 2196748"/>
                  <a:gd name="connsiteY13" fmla="*/ 1113103 h 1197769"/>
                  <a:gd name="connsiteX14" fmla="*/ 59629 w 2196748"/>
                  <a:gd name="connsiteY14" fmla="*/ 812512 h 1197769"/>
                  <a:gd name="connsiteX15" fmla="*/ 253592 w 2196748"/>
                  <a:gd name="connsiteY15" fmla="*/ 427596 h 1197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196748" h="1197769">
                    <a:moveTo>
                      <a:pt x="253592" y="427596"/>
                    </a:moveTo>
                    <a:cubicBezTo>
                      <a:pt x="354490" y="308727"/>
                      <a:pt x="401617" y="182423"/>
                      <a:pt x="665018" y="99296"/>
                    </a:cubicBezTo>
                    <a:cubicBezTo>
                      <a:pt x="913762" y="-30013"/>
                      <a:pt x="1188288" y="-15457"/>
                      <a:pt x="1411249" y="43878"/>
                    </a:cubicBezTo>
                    <a:cubicBezTo>
                      <a:pt x="1634210" y="103213"/>
                      <a:pt x="1774887" y="133236"/>
                      <a:pt x="2002785" y="455305"/>
                    </a:cubicBezTo>
                    <a:lnTo>
                      <a:pt x="2196748" y="895640"/>
                    </a:lnTo>
                    <a:cubicBezTo>
                      <a:pt x="2196748" y="992786"/>
                      <a:pt x="2173413" y="1057685"/>
                      <a:pt x="2187103" y="1085394"/>
                    </a:cubicBezTo>
                    <a:lnTo>
                      <a:pt x="1871198" y="1128496"/>
                    </a:lnTo>
                    <a:lnTo>
                      <a:pt x="1566398" y="1017660"/>
                    </a:lnTo>
                    <a:lnTo>
                      <a:pt x="1247744" y="1156205"/>
                    </a:lnTo>
                    <a:lnTo>
                      <a:pt x="1012216" y="1045369"/>
                    </a:lnTo>
                    <a:lnTo>
                      <a:pt x="841665" y="1170060"/>
                    </a:lnTo>
                    <a:lnTo>
                      <a:pt x="564574" y="1086933"/>
                    </a:lnTo>
                    <a:lnTo>
                      <a:pt x="315192" y="1197769"/>
                    </a:lnTo>
                    <a:lnTo>
                      <a:pt x="0" y="1113103"/>
                    </a:lnTo>
                    <a:cubicBezTo>
                      <a:pt x="19493" y="1125350"/>
                      <a:pt x="17364" y="926763"/>
                      <a:pt x="59629" y="812512"/>
                    </a:cubicBezTo>
                    <a:cubicBezTo>
                      <a:pt x="101894" y="698261"/>
                      <a:pt x="152694" y="546465"/>
                      <a:pt x="253592" y="427596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sr-Latn-M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 bwMode="auto">
              <a:xfrm>
                <a:off x="5436096" y="2453221"/>
                <a:ext cx="2220247" cy="2160240"/>
              </a:xfrm>
              <a:prstGeom prst="ellipse">
                <a:avLst/>
              </a:prstGeom>
              <a:noFill/>
              <a:ln w="127000" cap="flat" cmpd="sng" algn="ctr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sr-Latn-M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</p:grpSp>
      </p:grpSp>
      <p:sp>
        <p:nvSpPr>
          <p:cNvPr id="13" name="Oval 12"/>
          <p:cNvSpPr/>
          <p:nvPr/>
        </p:nvSpPr>
        <p:spPr bwMode="auto">
          <a:xfrm>
            <a:off x="3809490" y="3173301"/>
            <a:ext cx="360040" cy="36004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3989510" y="2468490"/>
            <a:ext cx="2166666" cy="1968622"/>
            <a:chOff x="3989510" y="2468490"/>
            <a:chExt cx="2166666" cy="1968622"/>
          </a:xfrm>
        </p:grpSpPr>
        <p:cxnSp>
          <p:nvCxnSpPr>
            <p:cNvPr id="15" name="Straight Connector 14"/>
            <p:cNvCxnSpPr/>
            <p:nvPr/>
          </p:nvCxnSpPr>
          <p:spPr bwMode="auto">
            <a:xfrm>
              <a:off x="3989510" y="3557604"/>
              <a:ext cx="1950642" cy="87950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3" idx="0"/>
            </p:cNvCxnSpPr>
            <p:nvPr/>
          </p:nvCxnSpPr>
          <p:spPr bwMode="auto">
            <a:xfrm flipV="1">
              <a:off x="3989510" y="2468490"/>
              <a:ext cx="2166666" cy="704811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" name="Content Placeholder 2"/>
          <p:cNvSpPr txBox="1">
            <a:spLocks/>
          </p:cNvSpPr>
          <p:nvPr/>
        </p:nvSpPr>
        <p:spPr bwMode="auto">
          <a:xfrm>
            <a:off x="1012421" y="5262944"/>
            <a:ext cx="7079938" cy="1334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2250" indent="-2222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238" indent="-1730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0890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5462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034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4606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178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3750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322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sr-Latn-ME" sz="2400" kern="0" dirty="0"/>
              <a:t>Neravnine na tijelu zapinju za neravnine na podlozi.</a:t>
            </a:r>
          </a:p>
          <a:p>
            <a:r>
              <a:rPr lang="sr-Latn-ME" sz="2400" kern="0" dirty="0"/>
              <a:t>Neravnine uvjek postoje – trenje je nemoguće potpuno eliminisati!</a:t>
            </a:r>
          </a:p>
        </p:txBody>
      </p:sp>
      <p:cxnSp>
        <p:nvCxnSpPr>
          <p:cNvPr id="29" name="Straight Arrow Connector 28"/>
          <p:cNvCxnSpPr/>
          <p:nvPr/>
        </p:nvCxnSpPr>
        <p:spPr bwMode="auto">
          <a:xfrm>
            <a:off x="3989510" y="2564904"/>
            <a:ext cx="56288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3224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3" grpId="0" animBg="1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Od čega zavisi trenje?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7376" y="1746394"/>
            <a:ext cx="7772400" cy="1584176"/>
          </a:xfrm>
        </p:spPr>
        <p:txBody>
          <a:bodyPr/>
          <a:lstStyle/>
          <a:p>
            <a:r>
              <a:rPr lang="sr-Latn-ME" sz="2400" dirty="0"/>
              <a:t>Vrste supstancije od koje su napravljeni tijelo i podloga</a:t>
            </a:r>
          </a:p>
          <a:p>
            <a:r>
              <a:rPr lang="sr-Latn-ME" sz="2400" dirty="0"/>
              <a:t>Uglačanosti dodirnih površina tijela i podloge</a:t>
            </a:r>
          </a:p>
          <a:p>
            <a:r>
              <a:rPr lang="sr-Latn-ME" sz="2400" dirty="0"/>
              <a:t>Pritiska tijela na podlogu – reakcije podloge (N)</a:t>
            </a:r>
          </a:p>
          <a:p>
            <a:endParaRPr lang="sr-Latn-ME" sz="24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835696" y="4330454"/>
            <a:ext cx="3888432" cy="4680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3142836" y="3718386"/>
            <a:ext cx="1296144" cy="612068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1979712" y="4313432"/>
            <a:ext cx="1163124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2311045" y="3718386"/>
            <a:ext cx="500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sr-Latn-ME" sz="2800" b="1" i="1" dirty="0">
                <a:solidFill>
                  <a:srgbClr val="FF0000"/>
                </a:solidFill>
              </a:rPr>
              <a:t>F</a:t>
            </a:r>
            <a:r>
              <a:rPr lang="sr-Latn-ME" b="1" i="1" dirty="0">
                <a:solidFill>
                  <a:srgbClr val="FF0000"/>
                </a:solidFill>
              </a:rPr>
              <a:t>tr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 flipV="1">
            <a:off x="3736024" y="3085983"/>
            <a:ext cx="27442" cy="124447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92D05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967115" y="3085983"/>
            <a:ext cx="397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sr-Latn-ME" sz="2800" b="1" i="1" dirty="0">
                <a:solidFill>
                  <a:srgbClr val="92D050"/>
                </a:solidFill>
              </a:rPr>
              <a:t>N</a:t>
            </a:r>
            <a:endParaRPr lang="sr-Latn-ME" b="1" i="1" dirty="0">
              <a:solidFill>
                <a:srgbClr val="92D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156175" y="3708218"/>
                <a:ext cx="2461013" cy="715089"/>
              </a:xfrm>
              <a:prstGeom prst="roundRect">
                <a:avLst>
                  <a:gd name="adj" fmla="val 22479"/>
                </a:avLst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sr-Latn-ME" sz="3600" b="0" i="1" smtClean="0">
                              <a:latin typeface="Cambria Math"/>
                            </a:rPr>
                            <m:t>𝑡𝑟</m:t>
                          </m:r>
                        </m:sub>
                      </m:sSub>
                      <m:r>
                        <a:rPr lang="sr-Latn-ME" sz="3600" b="0" i="1" smtClean="0">
                          <a:latin typeface="Cambria Math"/>
                        </a:rPr>
                        <m:t>=</m:t>
                      </m:r>
                      <m:r>
                        <a:rPr lang="sr-Latn-ME" sz="3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sr-Latn-ME" sz="36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sr-Latn-ME" sz="3600" b="0" i="1" smtClean="0">
                          <a:latin typeface="Cambria Math"/>
                          <a:ea typeface="Cambria Math"/>
                        </a:rPr>
                        <m:t>𝑁</m:t>
                      </m:r>
                    </m:oMath>
                  </m:oMathPara>
                </a14:m>
                <a:endParaRPr lang="sr-Latn-ME" sz="3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5" y="3708218"/>
                <a:ext cx="2461013" cy="715089"/>
              </a:xfrm>
              <a:prstGeom prst="roundRect">
                <a:avLst>
                  <a:gd name="adj" fmla="val 22479"/>
                </a:avLst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1084352" y="5013176"/>
            <a:ext cx="7772400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2250" indent="-2222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238" indent="-1730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0890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5462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034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4606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178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3750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322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l-GR" sz="2400" i="1" kern="0" dirty="0">
                <a:latin typeface="Cambria"/>
              </a:rPr>
              <a:t>μ</a:t>
            </a:r>
            <a:r>
              <a:rPr lang="sr-Latn-ME" sz="2400" kern="0" dirty="0">
                <a:latin typeface="Cambria"/>
              </a:rPr>
              <a:t> – </a:t>
            </a:r>
            <a:r>
              <a:rPr lang="sr-Latn-ME" sz="2400" kern="0" dirty="0"/>
              <a:t>koeficijent trenja </a:t>
            </a:r>
          </a:p>
          <a:p>
            <a:r>
              <a:rPr lang="sr-Latn-ME" sz="2400" kern="0" dirty="0"/>
              <a:t>Ako tijelo djeluje na podlogu samo svojom težinom tada je: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496452" y="6042064"/>
                <a:ext cx="3331921" cy="617616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800" b="0" i="1" smtClean="0">
                          <a:latin typeface="Cambria Math"/>
                        </a:rPr>
                        <m:t>𝑁</m:t>
                      </m:r>
                      <m:r>
                        <a:rPr lang="sr-Latn-ME" sz="2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sr-Latn-ME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8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sr-Latn-ME" sz="2800" b="0" i="1" smtClean="0">
                              <a:latin typeface="Cambria Math"/>
                            </a:rPr>
                            <m:t>𝑔</m:t>
                          </m:r>
                        </m:sub>
                      </m:sSub>
                      <m:r>
                        <a:rPr lang="sr-Latn-ME" sz="2800" b="0" i="1" smtClean="0">
                          <a:latin typeface="Cambria Math"/>
                        </a:rPr>
                        <m:t>=</m:t>
                      </m:r>
                      <m:r>
                        <a:rPr lang="sr-Latn-ME" sz="2800" b="0" i="1" smtClean="0">
                          <a:latin typeface="Cambria Math"/>
                        </a:rPr>
                        <m:t>𝑄</m:t>
                      </m:r>
                      <m:r>
                        <a:rPr lang="sr-Latn-ME" sz="2800" b="0" i="1" smtClean="0">
                          <a:latin typeface="Cambria Math"/>
                        </a:rPr>
                        <m:t>=</m:t>
                      </m:r>
                      <m:r>
                        <a:rPr lang="sr-Latn-ME" sz="2800" b="0" i="1" smtClean="0">
                          <a:latin typeface="Cambria Math"/>
                        </a:rPr>
                        <m:t>𝑚</m:t>
                      </m:r>
                      <m:r>
                        <a:rPr lang="sr-Latn-ME" sz="2800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sr-Latn-ME" sz="2800" b="0" i="1" smtClean="0">
                          <a:latin typeface="Cambria Math"/>
                          <a:ea typeface="Cambria Math"/>
                        </a:rPr>
                        <m:t>𝑔</m:t>
                      </m:r>
                    </m:oMath>
                  </m:oMathPara>
                </a14:m>
                <a:endParaRPr lang="sr-Latn-ME" sz="2800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6452" y="6042064"/>
                <a:ext cx="3331921" cy="617616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189220" y="6039588"/>
                <a:ext cx="2474477" cy="57888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8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sr-Latn-ME" sz="2800" b="0" i="1" smtClean="0">
                              <a:latin typeface="Cambria Math"/>
                            </a:rPr>
                            <m:t>𝑡𝑟</m:t>
                          </m:r>
                        </m:sub>
                      </m:sSub>
                      <m:r>
                        <a:rPr lang="sr-Latn-ME" sz="2800" b="0" i="1" smtClean="0">
                          <a:latin typeface="Cambria Math"/>
                        </a:rPr>
                        <m:t>=</m:t>
                      </m:r>
                      <m:r>
                        <a:rPr lang="sr-Latn-ME" sz="28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sr-Latn-ME" sz="28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sr-Latn-ME" sz="2800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sr-Latn-ME" sz="28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sr-Latn-ME" sz="2800" b="0" i="1" smtClean="0">
                          <a:latin typeface="Cambria Math"/>
                          <a:ea typeface="Cambria Math"/>
                        </a:rPr>
                        <m:t>𝑔</m:t>
                      </m:r>
                    </m:oMath>
                  </m:oMathPara>
                </a14:m>
                <a:endParaRPr lang="sr-Latn-ME" sz="28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9220" y="6039588"/>
                <a:ext cx="2474477" cy="578882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ight Arrow 19"/>
          <p:cNvSpPr/>
          <p:nvPr/>
        </p:nvSpPr>
        <p:spPr bwMode="auto">
          <a:xfrm>
            <a:off x="5148064" y="6141629"/>
            <a:ext cx="864096" cy="41848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09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  <p:bldP spid="12" grpId="0"/>
      <p:bldP spid="15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/>
          <p:nvPr/>
        </p:nvSpPr>
        <p:spPr bwMode="auto">
          <a:xfrm>
            <a:off x="5242678" y="3914305"/>
            <a:ext cx="3649802" cy="261103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971601" y="3914305"/>
            <a:ext cx="4061518" cy="261103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Što je koeficijent trenja?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628800"/>
            <a:ext cx="7916416" cy="1512168"/>
          </a:xfrm>
        </p:spPr>
        <p:txBody>
          <a:bodyPr/>
          <a:lstStyle/>
          <a:p>
            <a:r>
              <a:rPr lang="sr-Latn-ME" sz="2400" dirty="0"/>
              <a:t>Koeficijent trenja je bezdimenziona veličina</a:t>
            </a:r>
          </a:p>
          <a:p>
            <a:r>
              <a:rPr lang="sr-Latn-ME" sz="2400" dirty="0"/>
              <a:t>Zavisi od vrste supstancija koje su u kontaktu (njihove molekulske strukture) i uglačanosti njihovih dodirnih površina</a:t>
            </a:r>
          </a:p>
          <a:p>
            <a:endParaRPr lang="sr-Latn-ME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043608" y="3216082"/>
            <a:ext cx="41764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sz="2000" b="1" dirty="0"/>
              <a:t>Koeficijenti trenja u nekim karakterističnim situacijama:</a:t>
            </a:r>
          </a:p>
          <a:p>
            <a:r>
              <a:rPr lang="sr-Latn-ME" sz="2000" b="1" dirty="0"/>
              <a:t> </a:t>
            </a:r>
          </a:p>
          <a:p>
            <a:r>
              <a:rPr lang="sr-Latn-ME" b="1" i="1" dirty="0"/>
              <a:t>aluminijum po čeliku   	0,4 – 0,6</a:t>
            </a:r>
          </a:p>
          <a:p>
            <a:r>
              <a:rPr lang="sr-Latn-ME" b="1" i="1" dirty="0"/>
              <a:t>drvo – metal  		0,2 – 0,6</a:t>
            </a:r>
          </a:p>
          <a:p>
            <a:r>
              <a:rPr lang="sr-Latn-ME" b="1" i="1" dirty="0"/>
              <a:t>drvo – drvo   		0,25 – 0,5</a:t>
            </a:r>
          </a:p>
          <a:p>
            <a:r>
              <a:rPr lang="sr-Latn-ME" b="1" i="1" dirty="0"/>
              <a:t>guma – beton (asfalt)  	0,6 – 1,0</a:t>
            </a:r>
          </a:p>
          <a:p>
            <a:r>
              <a:rPr lang="sr-Latn-ME" b="1" i="1" dirty="0"/>
              <a:t>staklo – staklo 		0,4 – 0,8</a:t>
            </a:r>
          </a:p>
          <a:p>
            <a:r>
              <a:rPr lang="sr-Latn-ME" b="1" i="1" dirty="0"/>
              <a:t>led  - led 			0,02 – 0,09</a:t>
            </a:r>
          </a:p>
          <a:p>
            <a:r>
              <a:rPr lang="sr-Latn-ME" b="1" i="1" dirty="0"/>
              <a:t>čelik – led  		0,03 - 0,08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58763" y="3206419"/>
            <a:ext cx="39675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000" b="1" dirty="0"/>
              <a:t>Koeficijent statičkog trenja je nešto veći od koeficijenta dinamičkog trenja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6121309" y="4127594"/>
            <a:ext cx="0" cy="20419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5977293" y="6021288"/>
            <a:ext cx="259228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Freeform 13"/>
          <p:cNvSpPr/>
          <p:nvPr/>
        </p:nvSpPr>
        <p:spPr bwMode="auto">
          <a:xfrm>
            <a:off x="6102518" y="4727577"/>
            <a:ext cx="2323047" cy="193125"/>
          </a:xfrm>
          <a:custGeom>
            <a:avLst/>
            <a:gdLst>
              <a:gd name="connsiteX0" fmla="*/ 0 w 2673927"/>
              <a:gd name="connsiteY0" fmla="*/ 406652 h 406652"/>
              <a:gd name="connsiteX1" fmla="*/ 512618 w 2673927"/>
              <a:gd name="connsiteY1" fmla="*/ 18725 h 406652"/>
              <a:gd name="connsiteX2" fmla="*/ 886691 w 2673927"/>
              <a:gd name="connsiteY2" fmla="*/ 87997 h 406652"/>
              <a:gd name="connsiteX3" fmla="*/ 1149927 w 2673927"/>
              <a:gd name="connsiteY3" fmla="*/ 323525 h 406652"/>
              <a:gd name="connsiteX4" fmla="*/ 2673927 w 2673927"/>
              <a:gd name="connsiteY4" fmla="*/ 392797 h 406652"/>
              <a:gd name="connsiteX0" fmla="*/ 0 w 2687782"/>
              <a:gd name="connsiteY0" fmla="*/ 126451 h 375832"/>
              <a:gd name="connsiteX1" fmla="*/ 526473 w 2687782"/>
              <a:gd name="connsiteY1" fmla="*/ 1760 h 375832"/>
              <a:gd name="connsiteX2" fmla="*/ 900546 w 2687782"/>
              <a:gd name="connsiteY2" fmla="*/ 71032 h 375832"/>
              <a:gd name="connsiteX3" fmla="*/ 1163782 w 2687782"/>
              <a:gd name="connsiteY3" fmla="*/ 306560 h 375832"/>
              <a:gd name="connsiteX4" fmla="*/ 2687782 w 2687782"/>
              <a:gd name="connsiteY4" fmla="*/ 375832 h 375832"/>
              <a:gd name="connsiteX0" fmla="*/ 0 w 2687782"/>
              <a:gd name="connsiteY0" fmla="*/ 126451 h 375832"/>
              <a:gd name="connsiteX1" fmla="*/ 526473 w 2687782"/>
              <a:gd name="connsiteY1" fmla="*/ 1760 h 375832"/>
              <a:gd name="connsiteX2" fmla="*/ 900546 w 2687782"/>
              <a:gd name="connsiteY2" fmla="*/ 71032 h 375832"/>
              <a:gd name="connsiteX3" fmla="*/ 1163782 w 2687782"/>
              <a:gd name="connsiteY3" fmla="*/ 306560 h 375832"/>
              <a:gd name="connsiteX4" fmla="*/ 2687782 w 2687782"/>
              <a:gd name="connsiteY4" fmla="*/ 375832 h 375832"/>
              <a:gd name="connsiteX0" fmla="*/ 0 w 2687782"/>
              <a:gd name="connsiteY0" fmla="*/ 70466 h 319847"/>
              <a:gd name="connsiteX1" fmla="*/ 471055 w 2687782"/>
              <a:gd name="connsiteY1" fmla="*/ 28902 h 319847"/>
              <a:gd name="connsiteX2" fmla="*/ 900546 w 2687782"/>
              <a:gd name="connsiteY2" fmla="*/ 15047 h 319847"/>
              <a:gd name="connsiteX3" fmla="*/ 1163782 w 2687782"/>
              <a:gd name="connsiteY3" fmla="*/ 250575 h 319847"/>
              <a:gd name="connsiteX4" fmla="*/ 2687782 w 2687782"/>
              <a:gd name="connsiteY4" fmla="*/ 319847 h 319847"/>
              <a:gd name="connsiteX0" fmla="*/ 0 w 2687782"/>
              <a:gd name="connsiteY0" fmla="*/ 55200 h 304581"/>
              <a:gd name="connsiteX1" fmla="*/ 471055 w 2687782"/>
              <a:gd name="connsiteY1" fmla="*/ 13636 h 304581"/>
              <a:gd name="connsiteX2" fmla="*/ 595746 w 2687782"/>
              <a:gd name="connsiteY2" fmla="*/ 166036 h 304581"/>
              <a:gd name="connsiteX3" fmla="*/ 1163782 w 2687782"/>
              <a:gd name="connsiteY3" fmla="*/ 235309 h 304581"/>
              <a:gd name="connsiteX4" fmla="*/ 2687782 w 2687782"/>
              <a:gd name="connsiteY4" fmla="*/ 304581 h 304581"/>
              <a:gd name="connsiteX0" fmla="*/ 0 w 2687782"/>
              <a:gd name="connsiteY0" fmla="*/ 55200 h 239964"/>
              <a:gd name="connsiteX1" fmla="*/ 471055 w 2687782"/>
              <a:gd name="connsiteY1" fmla="*/ 13636 h 239964"/>
              <a:gd name="connsiteX2" fmla="*/ 595746 w 2687782"/>
              <a:gd name="connsiteY2" fmla="*/ 166036 h 239964"/>
              <a:gd name="connsiteX3" fmla="*/ 1163782 w 2687782"/>
              <a:gd name="connsiteY3" fmla="*/ 235309 h 239964"/>
              <a:gd name="connsiteX4" fmla="*/ 2687782 w 2687782"/>
              <a:gd name="connsiteY4" fmla="*/ 235309 h 239964"/>
              <a:gd name="connsiteX0" fmla="*/ 0 w 2687782"/>
              <a:gd name="connsiteY0" fmla="*/ 35825 h 220589"/>
              <a:gd name="connsiteX1" fmla="*/ 457201 w 2687782"/>
              <a:gd name="connsiteY1" fmla="*/ 35824 h 220589"/>
              <a:gd name="connsiteX2" fmla="*/ 595746 w 2687782"/>
              <a:gd name="connsiteY2" fmla="*/ 146661 h 220589"/>
              <a:gd name="connsiteX3" fmla="*/ 1163782 w 2687782"/>
              <a:gd name="connsiteY3" fmla="*/ 215934 h 220589"/>
              <a:gd name="connsiteX4" fmla="*/ 2687782 w 2687782"/>
              <a:gd name="connsiteY4" fmla="*/ 215934 h 220589"/>
              <a:gd name="connsiteX0" fmla="*/ 0 w 2687782"/>
              <a:gd name="connsiteY0" fmla="*/ 37460 h 222224"/>
              <a:gd name="connsiteX1" fmla="*/ 457201 w 2687782"/>
              <a:gd name="connsiteY1" fmla="*/ 37459 h 222224"/>
              <a:gd name="connsiteX2" fmla="*/ 595746 w 2687782"/>
              <a:gd name="connsiteY2" fmla="*/ 148296 h 222224"/>
              <a:gd name="connsiteX3" fmla="*/ 1163782 w 2687782"/>
              <a:gd name="connsiteY3" fmla="*/ 217569 h 222224"/>
              <a:gd name="connsiteX4" fmla="*/ 2687782 w 2687782"/>
              <a:gd name="connsiteY4" fmla="*/ 217569 h 222224"/>
              <a:gd name="connsiteX0" fmla="*/ 0 w 2687782"/>
              <a:gd name="connsiteY0" fmla="*/ 20014 h 204778"/>
              <a:gd name="connsiteX1" fmla="*/ 457201 w 2687782"/>
              <a:gd name="connsiteY1" fmla="*/ 20013 h 204778"/>
              <a:gd name="connsiteX2" fmla="*/ 595746 w 2687782"/>
              <a:gd name="connsiteY2" fmla="*/ 130850 h 204778"/>
              <a:gd name="connsiteX3" fmla="*/ 1163782 w 2687782"/>
              <a:gd name="connsiteY3" fmla="*/ 200123 h 204778"/>
              <a:gd name="connsiteX4" fmla="*/ 2687782 w 2687782"/>
              <a:gd name="connsiteY4" fmla="*/ 200123 h 204778"/>
              <a:gd name="connsiteX0" fmla="*/ 0 w 2687782"/>
              <a:gd name="connsiteY0" fmla="*/ 19312 h 202335"/>
              <a:gd name="connsiteX1" fmla="*/ 457201 w 2687782"/>
              <a:gd name="connsiteY1" fmla="*/ 19311 h 202335"/>
              <a:gd name="connsiteX2" fmla="*/ 619496 w 2687782"/>
              <a:gd name="connsiteY2" fmla="*/ 153898 h 202335"/>
              <a:gd name="connsiteX3" fmla="*/ 1163782 w 2687782"/>
              <a:gd name="connsiteY3" fmla="*/ 199421 h 202335"/>
              <a:gd name="connsiteX4" fmla="*/ 2687782 w 2687782"/>
              <a:gd name="connsiteY4" fmla="*/ 199421 h 202335"/>
              <a:gd name="connsiteX0" fmla="*/ 0 w 2687782"/>
              <a:gd name="connsiteY0" fmla="*/ 19312 h 202335"/>
              <a:gd name="connsiteX1" fmla="*/ 457201 w 2687782"/>
              <a:gd name="connsiteY1" fmla="*/ 19311 h 202335"/>
              <a:gd name="connsiteX2" fmla="*/ 619496 w 2687782"/>
              <a:gd name="connsiteY2" fmla="*/ 153898 h 202335"/>
              <a:gd name="connsiteX3" fmla="*/ 1163782 w 2687782"/>
              <a:gd name="connsiteY3" fmla="*/ 199421 h 202335"/>
              <a:gd name="connsiteX4" fmla="*/ 2687782 w 2687782"/>
              <a:gd name="connsiteY4" fmla="*/ 199421 h 202335"/>
              <a:gd name="connsiteX0" fmla="*/ 0 w 2687782"/>
              <a:gd name="connsiteY0" fmla="*/ 18967 h 202424"/>
              <a:gd name="connsiteX1" fmla="*/ 457201 w 2687782"/>
              <a:gd name="connsiteY1" fmla="*/ 18966 h 202424"/>
              <a:gd name="connsiteX2" fmla="*/ 684811 w 2687782"/>
              <a:gd name="connsiteY2" fmla="*/ 147615 h 202424"/>
              <a:gd name="connsiteX3" fmla="*/ 1163782 w 2687782"/>
              <a:gd name="connsiteY3" fmla="*/ 199076 h 202424"/>
              <a:gd name="connsiteX4" fmla="*/ 2687782 w 2687782"/>
              <a:gd name="connsiteY4" fmla="*/ 199076 h 202424"/>
              <a:gd name="connsiteX0" fmla="*/ 0 w 2687782"/>
              <a:gd name="connsiteY0" fmla="*/ 11667 h 195124"/>
              <a:gd name="connsiteX1" fmla="*/ 469076 w 2687782"/>
              <a:gd name="connsiteY1" fmla="*/ 35417 h 195124"/>
              <a:gd name="connsiteX2" fmla="*/ 684811 w 2687782"/>
              <a:gd name="connsiteY2" fmla="*/ 140315 h 195124"/>
              <a:gd name="connsiteX3" fmla="*/ 1163782 w 2687782"/>
              <a:gd name="connsiteY3" fmla="*/ 191776 h 195124"/>
              <a:gd name="connsiteX4" fmla="*/ 2687782 w 2687782"/>
              <a:gd name="connsiteY4" fmla="*/ 191776 h 195124"/>
              <a:gd name="connsiteX0" fmla="*/ 0 w 2687782"/>
              <a:gd name="connsiteY0" fmla="*/ 11667 h 194114"/>
              <a:gd name="connsiteX1" fmla="*/ 469076 w 2687782"/>
              <a:gd name="connsiteY1" fmla="*/ 35417 h 194114"/>
              <a:gd name="connsiteX2" fmla="*/ 684811 w 2687782"/>
              <a:gd name="connsiteY2" fmla="*/ 140315 h 194114"/>
              <a:gd name="connsiteX3" fmla="*/ 718458 w 2687782"/>
              <a:gd name="connsiteY3" fmla="*/ 154170 h 194114"/>
              <a:gd name="connsiteX4" fmla="*/ 1163782 w 2687782"/>
              <a:gd name="connsiteY4" fmla="*/ 191776 h 194114"/>
              <a:gd name="connsiteX5" fmla="*/ 2687782 w 2687782"/>
              <a:gd name="connsiteY5" fmla="*/ 191776 h 194114"/>
              <a:gd name="connsiteX0" fmla="*/ 0 w 2687782"/>
              <a:gd name="connsiteY0" fmla="*/ 11667 h 194114"/>
              <a:gd name="connsiteX1" fmla="*/ 469076 w 2687782"/>
              <a:gd name="connsiteY1" fmla="*/ 35417 h 194114"/>
              <a:gd name="connsiteX2" fmla="*/ 684811 w 2687782"/>
              <a:gd name="connsiteY2" fmla="*/ 140315 h 194114"/>
              <a:gd name="connsiteX3" fmla="*/ 718458 w 2687782"/>
              <a:gd name="connsiteY3" fmla="*/ 154170 h 194114"/>
              <a:gd name="connsiteX4" fmla="*/ 1163782 w 2687782"/>
              <a:gd name="connsiteY4" fmla="*/ 191776 h 194114"/>
              <a:gd name="connsiteX5" fmla="*/ 2687782 w 2687782"/>
              <a:gd name="connsiteY5" fmla="*/ 191776 h 194114"/>
              <a:gd name="connsiteX0" fmla="*/ 0 w 2687782"/>
              <a:gd name="connsiteY0" fmla="*/ 11667 h 194114"/>
              <a:gd name="connsiteX1" fmla="*/ 469076 w 2687782"/>
              <a:gd name="connsiteY1" fmla="*/ 35417 h 194114"/>
              <a:gd name="connsiteX2" fmla="*/ 684811 w 2687782"/>
              <a:gd name="connsiteY2" fmla="*/ 140315 h 194114"/>
              <a:gd name="connsiteX3" fmla="*/ 718458 w 2687782"/>
              <a:gd name="connsiteY3" fmla="*/ 154170 h 194114"/>
              <a:gd name="connsiteX4" fmla="*/ 1163782 w 2687782"/>
              <a:gd name="connsiteY4" fmla="*/ 191776 h 194114"/>
              <a:gd name="connsiteX5" fmla="*/ 2687782 w 2687782"/>
              <a:gd name="connsiteY5" fmla="*/ 191776 h 194114"/>
              <a:gd name="connsiteX0" fmla="*/ 0 w 2687782"/>
              <a:gd name="connsiteY0" fmla="*/ 10678 h 193125"/>
              <a:gd name="connsiteX1" fmla="*/ 469076 w 2687782"/>
              <a:gd name="connsiteY1" fmla="*/ 34428 h 193125"/>
              <a:gd name="connsiteX2" fmla="*/ 684811 w 2687782"/>
              <a:gd name="connsiteY2" fmla="*/ 139326 h 193125"/>
              <a:gd name="connsiteX3" fmla="*/ 718458 w 2687782"/>
              <a:gd name="connsiteY3" fmla="*/ 153181 h 193125"/>
              <a:gd name="connsiteX4" fmla="*/ 1163782 w 2687782"/>
              <a:gd name="connsiteY4" fmla="*/ 190787 h 193125"/>
              <a:gd name="connsiteX5" fmla="*/ 2687782 w 2687782"/>
              <a:gd name="connsiteY5" fmla="*/ 190787 h 193125"/>
              <a:gd name="connsiteX0" fmla="*/ 0 w 2687782"/>
              <a:gd name="connsiteY0" fmla="*/ 10678 h 193125"/>
              <a:gd name="connsiteX1" fmla="*/ 469076 w 2687782"/>
              <a:gd name="connsiteY1" fmla="*/ 34428 h 193125"/>
              <a:gd name="connsiteX2" fmla="*/ 684811 w 2687782"/>
              <a:gd name="connsiteY2" fmla="*/ 139326 h 193125"/>
              <a:gd name="connsiteX3" fmla="*/ 718458 w 2687782"/>
              <a:gd name="connsiteY3" fmla="*/ 153181 h 193125"/>
              <a:gd name="connsiteX4" fmla="*/ 1163782 w 2687782"/>
              <a:gd name="connsiteY4" fmla="*/ 190787 h 193125"/>
              <a:gd name="connsiteX5" fmla="*/ 2687782 w 2687782"/>
              <a:gd name="connsiteY5" fmla="*/ 190787 h 193125"/>
              <a:gd name="connsiteX0" fmla="*/ 0 w 2687782"/>
              <a:gd name="connsiteY0" fmla="*/ 10678 h 193125"/>
              <a:gd name="connsiteX1" fmla="*/ 469076 w 2687782"/>
              <a:gd name="connsiteY1" fmla="*/ 34428 h 193125"/>
              <a:gd name="connsiteX2" fmla="*/ 684811 w 2687782"/>
              <a:gd name="connsiteY2" fmla="*/ 139326 h 193125"/>
              <a:gd name="connsiteX3" fmla="*/ 1163782 w 2687782"/>
              <a:gd name="connsiteY3" fmla="*/ 190787 h 193125"/>
              <a:gd name="connsiteX4" fmla="*/ 2687782 w 2687782"/>
              <a:gd name="connsiteY4" fmla="*/ 190787 h 193125"/>
              <a:gd name="connsiteX0" fmla="*/ 0 w 2687782"/>
              <a:gd name="connsiteY0" fmla="*/ 10678 h 193125"/>
              <a:gd name="connsiteX1" fmla="*/ 469076 w 2687782"/>
              <a:gd name="connsiteY1" fmla="*/ 34428 h 193125"/>
              <a:gd name="connsiteX2" fmla="*/ 684811 w 2687782"/>
              <a:gd name="connsiteY2" fmla="*/ 139326 h 193125"/>
              <a:gd name="connsiteX3" fmla="*/ 1163782 w 2687782"/>
              <a:gd name="connsiteY3" fmla="*/ 190787 h 193125"/>
              <a:gd name="connsiteX4" fmla="*/ 2687782 w 2687782"/>
              <a:gd name="connsiteY4" fmla="*/ 190787 h 19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7782" h="193125">
                <a:moveTo>
                  <a:pt x="0" y="10678"/>
                </a:moveTo>
                <a:cubicBezTo>
                  <a:pt x="176480" y="-18186"/>
                  <a:pt x="384629" y="18925"/>
                  <a:pt x="469076" y="34428"/>
                </a:cubicBezTo>
                <a:cubicBezTo>
                  <a:pt x="553523" y="49931"/>
                  <a:pt x="580902" y="95453"/>
                  <a:pt x="684811" y="139326"/>
                </a:cubicBezTo>
                <a:cubicBezTo>
                  <a:pt x="788720" y="183199"/>
                  <a:pt x="829954" y="182210"/>
                  <a:pt x="1163782" y="190787"/>
                </a:cubicBezTo>
                <a:cubicBezTo>
                  <a:pt x="1492003" y="197055"/>
                  <a:pt x="2410691" y="188478"/>
                  <a:pt x="2687782" y="190787"/>
                </a:cubicBezTo>
              </a:path>
            </a:pathLst>
          </a:custGeom>
          <a:ln w="38100"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25492" y="448605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Cambria"/>
              </a:rPr>
              <a:t>μ</a:t>
            </a:r>
            <a:r>
              <a:rPr lang="sr-Latn-ME" sz="1200" dirty="0">
                <a:latin typeface="Cambria"/>
              </a:rPr>
              <a:t>s</a:t>
            </a:r>
            <a:endParaRPr lang="sr-Latn-ME" sz="1200" dirty="0"/>
          </a:p>
        </p:txBody>
      </p:sp>
      <p:cxnSp>
        <p:nvCxnSpPr>
          <p:cNvPr id="17" name="Straight Connector 16"/>
          <p:cNvCxnSpPr/>
          <p:nvPr/>
        </p:nvCxnSpPr>
        <p:spPr bwMode="auto">
          <a:xfrm>
            <a:off x="6121309" y="4920702"/>
            <a:ext cx="86409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5725492" y="4727577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Cambria"/>
              </a:rPr>
              <a:t>μ</a:t>
            </a:r>
            <a:r>
              <a:rPr lang="sr-Latn-ME" sz="1200" dirty="0">
                <a:latin typeface="Cambria"/>
              </a:rPr>
              <a:t>d</a:t>
            </a:r>
            <a:endParaRPr lang="sr-Latn-ME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7654980" y="6109338"/>
            <a:ext cx="936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dirty="0"/>
              <a:t>Brzina tijela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5219312" y="5543526"/>
            <a:ext cx="113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dirty="0"/>
              <a:t>Koeficijent trenja</a:t>
            </a:r>
          </a:p>
        </p:txBody>
      </p:sp>
    </p:spTree>
    <p:extLst>
      <p:ext uri="{BB962C8B-B14F-4D97-AF65-F5344CB8AC3E}">
        <p14:creationId xmlns:p14="http://schemas.microsoft.com/office/powerpoint/2010/main" val="335578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6" grpId="0" animBg="1"/>
      <p:bldP spid="3" grpId="0" build="p"/>
      <p:bldP spid="4" grpId="0"/>
      <p:bldP spid="7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Kako izmjeriti trenje?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7603" y="4437111"/>
            <a:ext cx="6300701" cy="2088233"/>
          </a:xfrm>
        </p:spPr>
        <p:txBody>
          <a:bodyPr/>
          <a:lstStyle/>
          <a:p>
            <a:r>
              <a:rPr lang="sr-Latn-ME" sz="2400" dirty="0"/>
              <a:t>U trenutku kad tijelo počne da se pomjera sila trenja je jednaka sili koju pokazuje dinamometar.</a:t>
            </a:r>
          </a:p>
          <a:p>
            <a:r>
              <a:rPr lang="sr-Latn-ME" sz="2400" dirty="0"/>
              <a:t>Koeficijent statičkog trenja dobijamo kad izmjerenu silu trenja podijelimo sa reakcijom podloge (težinom)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123728" y="3501008"/>
            <a:ext cx="5904656" cy="4680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3142836" y="2888623"/>
            <a:ext cx="1296144" cy="612068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12114" y="2933047"/>
            <a:ext cx="500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sr-Latn-ME" sz="2800" b="1" i="1" dirty="0">
                <a:solidFill>
                  <a:srgbClr val="FF0000"/>
                </a:solidFill>
              </a:rPr>
              <a:t>F</a:t>
            </a:r>
            <a:r>
              <a:rPr lang="sr-Latn-ME" b="1" i="1" dirty="0">
                <a:solidFill>
                  <a:srgbClr val="FF0000"/>
                </a:solidFill>
              </a:rPr>
              <a:t>tr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1980781" y="3507610"/>
            <a:ext cx="1163124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Can 8"/>
          <p:cNvSpPr/>
          <p:nvPr/>
        </p:nvSpPr>
        <p:spPr bwMode="auto">
          <a:xfrm rot="5400000">
            <a:off x="4947804" y="2795836"/>
            <a:ext cx="256503" cy="802752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4788024" y="2996952"/>
            <a:ext cx="1804738" cy="360040"/>
            <a:chOff x="5158727" y="3014637"/>
            <a:chExt cx="1804738" cy="360040"/>
          </a:xfrm>
        </p:grpSpPr>
        <p:sp>
          <p:nvSpPr>
            <p:cNvPr id="8" name="Can 7"/>
            <p:cNvSpPr/>
            <p:nvPr/>
          </p:nvSpPr>
          <p:spPr bwMode="auto">
            <a:xfrm rot="5400000">
              <a:off x="5617647" y="2555717"/>
              <a:ext cx="360040" cy="1277879"/>
            </a:xfrm>
            <a:prstGeom prst="can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r-Latn-M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 bwMode="auto">
            <a:xfrm>
              <a:off x="6372200" y="3208495"/>
              <a:ext cx="591265" cy="691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3" name="Straight Connector 12"/>
          <p:cNvCxnSpPr>
            <a:stCxn id="5" idx="3"/>
          </p:cNvCxnSpPr>
          <p:nvPr/>
        </p:nvCxnSpPr>
        <p:spPr bwMode="auto">
          <a:xfrm>
            <a:off x="4438980" y="3194657"/>
            <a:ext cx="23569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979984" y="1997224"/>
            <a:ext cx="8136905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2250" indent="-2222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238" indent="-1730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0890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5462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034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4606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178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3750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322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sr-Latn-ME" sz="2400" kern="0" dirty="0"/>
              <a:t>Sila trenja i koeficijent trenja se mogu izmjeriti pomoću dinamometra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380312" y="4581128"/>
                <a:ext cx="1493544" cy="991477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8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sr-Latn-ME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sr-Latn-ME" sz="2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r-Latn-ME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r-Latn-ME" sz="2800" b="0" i="1" smtClean="0">
                                  <a:latin typeface="Cambria Math"/>
                                  <a:ea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sr-Latn-ME" sz="2800" b="0" i="1" smtClean="0">
                                  <a:latin typeface="Cambria Math"/>
                                  <a:ea typeface="Cambria Math"/>
                                </a:rPr>
                                <m:t>𝑡𝑟</m:t>
                              </m:r>
                            </m:sub>
                          </m:sSub>
                        </m:num>
                        <m:den>
                          <m:r>
                            <a:rPr lang="sr-Latn-ME" sz="2800" b="0" i="1" smtClean="0">
                              <a:latin typeface="Cambria Math"/>
                              <a:ea typeface="Cambria Math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sr-Latn-ME" sz="28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312" y="4581128"/>
                <a:ext cx="1493544" cy="991477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199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0.05504 1.48148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8" grpId="0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Od čega sila trenja ne zavisi?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6912768" cy="452264"/>
          </a:xfrm>
        </p:spPr>
        <p:txBody>
          <a:bodyPr/>
          <a:lstStyle/>
          <a:p>
            <a:r>
              <a:rPr lang="sr-Latn-ME" sz="2000" dirty="0"/>
              <a:t>Sila trenja ne zavisi od veličine dodirne površine tijela sa podlogom!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2267744" y="3212976"/>
            <a:ext cx="1296144" cy="612068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 rot="5400000">
            <a:off x="5960395" y="2924944"/>
            <a:ext cx="1188132" cy="612068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403648" y="3836660"/>
            <a:ext cx="2880320" cy="4680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292080" y="3825044"/>
            <a:ext cx="2376264" cy="4680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1216331" y="3841049"/>
            <a:ext cx="1163124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H="1">
            <a:off x="5148064" y="3825044"/>
            <a:ext cx="1163124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1297435" y="3084044"/>
            <a:ext cx="500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sr-Latn-ME" sz="2800" b="1" i="1" dirty="0">
                <a:solidFill>
                  <a:srgbClr val="FF0000"/>
                </a:solidFill>
              </a:rPr>
              <a:t>F</a:t>
            </a:r>
            <a:r>
              <a:rPr lang="sr-Latn-ME" b="1" i="1" dirty="0">
                <a:solidFill>
                  <a:srgbClr val="FF0000"/>
                </a:solidFill>
              </a:rPr>
              <a:t>tr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92080" y="3068960"/>
            <a:ext cx="500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sr-Latn-ME" sz="2800" b="1" i="1" dirty="0">
                <a:solidFill>
                  <a:srgbClr val="FF0000"/>
                </a:solidFill>
              </a:rPr>
              <a:t>F</a:t>
            </a:r>
            <a:r>
              <a:rPr lang="sr-Latn-ME" b="1" i="1" dirty="0">
                <a:solidFill>
                  <a:srgbClr val="FF0000"/>
                </a:solidFill>
              </a:rPr>
              <a:t>tr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1051992" y="4725144"/>
            <a:ext cx="777240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2250" indent="-2222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238" indent="-1730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0890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5462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034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4606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178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3750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322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sr-Latn-ME" sz="2000" kern="0" dirty="0"/>
              <a:t>Razlikuju li se sile trenja kad se isto tijelo pomjera po podlozi kao što je prikazano na slikama?</a:t>
            </a:r>
          </a:p>
          <a:p>
            <a:pPr marL="0" indent="0">
              <a:buNone/>
            </a:pPr>
            <a:endParaRPr lang="sr-Latn-ME" sz="2000" kern="0" dirty="0"/>
          </a:p>
          <a:p>
            <a:r>
              <a:rPr lang="sr-Latn-ME" sz="2000" kern="0" dirty="0"/>
              <a:t>Ne! Sila trenja zavisi samo od pritiska tijela na podlogu a on je u oba slučaja isti.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1051992" y="5679250"/>
            <a:ext cx="7772400" cy="540060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>
            <a:off x="3419872" y="3068960"/>
            <a:ext cx="504056" cy="0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6732240" y="2492896"/>
            <a:ext cx="504056" cy="0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79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2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5261689" y="1706224"/>
            <a:ext cx="3001144" cy="4021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2250" indent="-2222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238" indent="-1730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0890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5462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034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4606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178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3750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32225" indent="-1746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sr-Latn-ME" sz="2400" kern="0" dirty="0"/>
              <a:t>Trenje kotrljanja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1403648" y="3836660"/>
            <a:ext cx="2880320" cy="4680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Dvije vrste trenja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700808"/>
            <a:ext cx="3001144" cy="4114800"/>
          </a:xfrm>
        </p:spPr>
        <p:txBody>
          <a:bodyPr/>
          <a:lstStyle/>
          <a:p>
            <a:r>
              <a:rPr lang="sr-Latn-ME" sz="2400" dirty="0"/>
              <a:t>Trenje klizanja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2267744" y="3212976"/>
            <a:ext cx="1296144" cy="612068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1043608" y="3841049"/>
            <a:ext cx="1335847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/>
          <p:cNvSpPr txBox="1"/>
          <p:nvPr/>
        </p:nvSpPr>
        <p:spPr>
          <a:xfrm>
            <a:off x="1297435" y="3084044"/>
            <a:ext cx="500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sr-Latn-ME" sz="2800" b="1" i="1" dirty="0">
                <a:solidFill>
                  <a:srgbClr val="FF0000"/>
                </a:solidFill>
              </a:rPr>
              <a:t>F</a:t>
            </a:r>
            <a:r>
              <a:rPr lang="sr-Latn-ME" b="1" i="1" dirty="0">
                <a:solidFill>
                  <a:srgbClr val="FF0000"/>
                </a:solidFill>
              </a:rPr>
              <a:t>tr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3419872" y="3068960"/>
            <a:ext cx="504056" cy="0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 bwMode="auto">
          <a:xfrm>
            <a:off x="5261689" y="3841049"/>
            <a:ext cx="2880320" cy="4680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5930714" y="3055056"/>
            <a:ext cx="1296144" cy="612068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 flipV="1">
            <a:off x="5148065" y="3825044"/>
            <a:ext cx="936103" cy="1600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5148064" y="3084044"/>
            <a:ext cx="500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sr-Latn-ME" sz="2800" b="1" i="1" dirty="0">
                <a:solidFill>
                  <a:srgbClr val="FF0000"/>
                </a:solidFill>
              </a:rPr>
              <a:t>F</a:t>
            </a:r>
            <a:r>
              <a:rPr lang="sr-Latn-ME" b="1" i="1" dirty="0">
                <a:solidFill>
                  <a:srgbClr val="FF0000"/>
                </a:solidFill>
              </a:rPr>
              <a:t>tr</a:t>
            </a:r>
          </a:p>
        </p:txBody>
      </p:sp>
      <p:cxnSp>
        <p:nvCxnSpPr>
          <p:cNvPr id="16" name="Straight Arrow Connector 15"/>
          <p:cNvCxnSpPr/>
          <p:nvPr/>
        </p:nvCxnSpPr>
        <p:spPr bwMode="auto">
          <a:xfrm>
            <a:off x="7085762" y="2924944"/>
            <a:ext cx="504056" cy="0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 bwMode="auto">
          <a:xfrm>
            <a:off x="6788971" y="3609020"/>
            <a:ext cx="216024" cy="21602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156176" y="3599161"/>
            <a:ext cx="216024" cy="21602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M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96623" y="5341858"/>
            <a:ext cx="7147217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b="1" dirty="0"/>
              <a:t>Trenje kotrljanja znatno je manje od trenja klizanja!</a:t>
            </a:r>
          </a:p>
        </p:txBody>
      </p:sp>
    </p:spTree>
    <p:extLst>
      <p:ext uri="{BB962C8B-B14F-4D97-AF65-F5344CB8AC3E}">
        <p14:creationId xmlns:p14="http://schemas.microsoft.com/office/powerpoint/2010/main" val="361055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3" grpId="0" build="p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Kad trenje treba da bude veće, a kad treba da bude manje?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752600"/>
            <a:ext cx="7753672" cy="4114800"/>
          </a:xfrm>
        </p:spPr>
        <p:txBody>
          <a:bodyPr/>
          <a:lstStyle/>
          <a:p>
            <a:r>
              <a:rPr lang="sr-Latn-ME" sz="2400" dirty="0"/>
              <a:t>Skijanje</a:t>
            </a:r>
          </a:p>
          <a:p>
            <a:r>
              <a:rPr lang="sr-Latn-ME" sz="2400" dirty="0"/>
              <a:t>Kretanje automobila</a:t>
            </a:r>
          </a:p>
          <a:p>
            <a:r>
              <a:rPr lang="sr-Latn-ME" sz="2400" dirty="0"/>
              <a:t>Hodanje</a:t>
            </a:r>
          </a:p>
          <a:p>
            <a:r>
              <a:rPr lang="sr-Latn-ME" sz="2400" dirty="0"/>
              <a:t>Klizanje na ledu</a:t>
            </a:r>
          </a:p>
          <a:p>
            <a:r>
              <a:rPr lang="sr-Latn-ME" sz="2400" dirty="0"/>
              <a:t>Guranje teškog predmeta po podu</a:t>
            </a:r>
          </a:p>
          <a:p>
            <a:r>
              <a:rPr lang="sr-Latn-ME" sz="2400" dirty="0"/>
              <a:t>Fudbal</a:t>
            </a:r>
          </a:p>
          <a:p>
            <a:r>
              <a:rPr lang="sr-Latn-ME" sz="2400" dirty="0"/>
              <a:t>Plivanje</a:t>
            </a:r>
          </a:p>
          <a:p>
            <a:pPr marL="0" indent="0">
              <a:buNone/>
            </a:pPr>
            <a:endParaRPr lang="sr-Latn-ME" sz="2400" dirty="0"/>
          </a:p>
          <a:p>
            <a:pPr marL="0" indent="0">
              <a:buNone/>
            </a:pPr>
            <a:r>
              <a:rPr lang="sr-Latn-ME" sz="2400" dirty="0"/>
              <a:t>Što preduzimamo u svim ovim slučajevima?</a:t>
            </a:r>
          </a:p>
          <a:p>
            <a:endParaRPr lang="sr-Latn-ME" dirty="0"/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380080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924944"/>
            <a:ext cx="7772400" cy="1143000"/>
          </a:xfrm>
        </p:spPr>
        <p:txBody>
          <a:bodyPr/>
          <a:lstStyle/>
          <a:p>
            <a:r>
              <a:rPr lang="sr-Latn-ME" dirty="0"/>
              <a:t>Kraj</a:t>
            </a:r>
          </a:p>
        </p:txBody>
      </p:sp>
    </p:spTree>
    <p:extLst>
      <p:ext uri="{BB962C8B-B14F-4D97-AF65-F5344CB8AC3E}">
        <p14:creationId xmlns:p14="http://schemas.microsoft.com/office/powerpoint/2010/main" val="312042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traight edge design template">
  <a:themeElements>
    <a:clrScheme name="Office Theme 1">
      <a:dk1>
        <a:srgbClr val="000000"/>
      </a:dk1>
      <a:lt1>
        <a:srgbClr val="6C98C8"/>
      </a:lt1>
      <a:dk2>
        <a:srgbClr val="F8F8F8"/>
      </a:dk2>
      <a:lt2>
        <a:srgbClr val="29486B"/>
      </a:lt2>
      <a:accent1>
        <a:srgbClr val="ECEBD3"/>
      </a:accent1>
      <a:accent2>
        <a:srgbClr val="B6B57F"/>
      </a:accent2>
      <a:accent3>
        <a:srgbClr val="BACAE0"/>
      </a:accent3>
      <a:accent4>
        <a:srgbClr val="000000"/>
      </a:accent4>
      <a:accent5>
        <a:srgbClr val="F4F3E6"/>
      </a:accent5>
      <a:accent6>
        <a:srgbClr val="A5A472"/>
      </a:accent6>
      <a:hlink>
        <a:srgbClr val="CDCBAB"/>
      </a:hlink>
      <a:folHlink>
        <a:srgbClr val="8BADD3"/>
      </a:folHlink>
    </a:clrScheme>
    <a:fontScheme name="Office Theme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r-Latn-R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r-Latn-R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6C98C8"/>
        </a:lt1>
        <a:dk2>
          <a:srgbClr val="F8F8F8"/>
        </a:dk2>
        <a:lt2>
          <a:srgbClr val="29486B"/>
        </a:lt2>
        <a:accent1>
          <a:srgbClr val="ECEBD3"/>
        </a:accent1>
        <a:accent2>
          <a:srgbClr val="B6B57F"/>
        </a:accent2>
        <a:accent3>
          <a:srgbClr val="BACAE0"/>
        </a:accent3>
        <a:accent4>
          <a:srgbClr val="000000"/>
        </a:accent4>
        <a:accent5>
          <a:srgbClr val="F4F3E6"/>
        </a:accent5>
        <a:accent6>
          <a:srgbClr val="A5A472"/>
        </a:accent6>
        <a:hlink>
          <a:srgbClr val="CDCBAB"/>
        </a:hlink>
        <a:folHlink>
          <a:srgbClr val="8BAD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29486B"/>
        </a:dk2>
        <a:lt2>
          <a:srgbClr val="29486B"/>
        </a:lt2>
        <a:accent1>
          <a:srgbClr val="C0C0C0"/>
        </a:accent1>
        <a:accent2>
          <a:srgbClr val="C6C59C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B3B28D"/>
        </a:accent6>
        <a:hlink>
          <a:srgbClr val="EFEDB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878787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40"/>
        </a:dk1>
        <a:lt1>
          <a:srgbClr val="729DFE"/>
        </a:lt1>
        <a:dk2>
          <a:srgbClr val="35395B"/>
        </a:dk2>
        <a:lt2>
          <a:srgbClr val="3566A7"/>
        </a:lt2>
        <a:accent1>
          <a:srgbClr val="FFFFFF"/>
        </a:accent1>
        <a:accent2>
          <a:srgbClr val="BCBCAE"/>
        </a:accent2>
        <a:accent3>
          <a:srgbClr val="BCCCFE"/>
        </a:accent3>
        <a:accent4>
          <a:srgbClr val="000035"/>
        </a:accent4>
        <a:accent5>
          <a:srgbClr val="FFFFFF"/>
        </a:accent5>
        <a:accent6>
          <a:srgbClr val="AAAA9D"/>
        </a:accent6>
        <a:hlink>
          <a:srgbClr val="DEDDC5"/>
        </a:hlink>
        <a:folHlink>
          <a:srgbClr val="50CB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A1261D"/>
        </a:dk1>
        <a:lt1>
          <a:srgbClr val="FFFFCC"/>
        </a:lt1>
        <a:dk2>
          <a:srgbClr val="000000"/>
        </a:dk2>
        <a:lt2>
          <a:srgbClr val="F8F8F8"/>
        </a:lt2>
        <a:accent1>
          <a:srgbClr val="FFCC00"/>
        </a:accent1>
        <a:accent2>
          <a:srgbClr val="D41010"/>
        </a:accent2>
        <a:accent3>
          <a:srgbClr val="AAAAAA"/>
        </a:accent3>
        <a:accent4>
          <a:srgbClr val="DADAAE"/>
        </a:accent4>
        <a:accent5>
          <a:srgbClr val="FFE2AA"/>
        </a:accent5>
        <a:accent6>
          <a:srgbClr val="C00D0D"/>
        </a:accent6>
        <a:hlink>
          <a:srgbClr val="9A180E"/>
        </a:hlink>
        <a:folHlink>
          <a:srgbClr val="8A090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6F2B29"/>
        </a:dk1>
        <a:lt1>
          <a:srgbClr val="FFFFFF"/>
        </a:lt1>
        <a:dk2>
          <a:srgbClr val="973937"/>
        </a:dk2>
        <a:lt2>
          <a:srgbClr val="E7E6B4"/>
        </a:lt2>
        <a:accent1>
          <a:srgbClr val="FFCC66"/>
        </a:accent1>
        <a:accent2>
          <a:srgbClr val="9B8359"/>
        </a:accent2>
        <a:accent3>
          <a:srgbClr val="C9AEAE"/>
        </a:accent3>
        <a:accent4>
          <a:srgbClr val="DADADA"/>
        </a:accent4>
        <a:accent5>
          <a:srgbClr val="FFE2B8"/>
        </a:accent5>
        <a:accent6>
          <a:srgbClr val="8C7650"/>
        </a:accent6>
        <a:hlink>
          <a:srgbClr val="BFB293"/>
        </a:hlink>
        <a:folHlink>
          <a:srgbClr val="C0333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10E3A5A-005F-4977-9B8F-EBA1E14C72CC}"/>
</file>

<file path=customXml/itemProps2.xml><?xml version="1.0" encoding="utf-8"?>
<ds:datastoreItem xmlns:ds="http://schemas.openxmlformats.org/officeDocument/2006/customXml" ds:itemID="{06D077FD-4B53-46FF-9CE9-6332C85DC7EE}"/>
</file>

<file path=customXml/itemProps3.xml><?xml version="1.0" encoding="utf-8"?>
<ds:datastoreItem xmlns:ds="http://schemas.openxmlformats.org/officeDocument/2006/customXml" ds:itemID="{D19DB399-04E7-4BB4-BEBC-35BFBB7BE33D}"/>
</file>

<file path=docProps/app.xml><?xml version="1.0" encoding="utf-8"?>
<Properties xmlns="http://schemas.openxmlformats.org/officeDocument/2006/extended-properties" xmlns:vt="http://schemas.openxmlformats.org/officeDocument/2006/docPropsVTypes">
  <Template>Straight edge design template</Template>
  <TotalTime>208</TotalTime>
  <Words>386</Words>
  <Application>Microsoft Office PowerPoint</Application>
  <PresentationFormat>On-screen Show (4:3)</PresentationFormat>
  <Paragraphs>75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Narrow</vt:lpstr>
      <vt:lpstr>Cambria</vt:lpstr>
      <vt:lpstr>Cambria Math</vt:lpstr>
      <vt:lpstr>Impact</vt:lpstr>
      <vt:lpstr>Straight edge design template</vt:lpstr>
      <vt:lpstr>Trenje</vt:lpstr>
      <vt:lpstr>Trenje je sila</vt:lpstr>
      <vt:lpstr>Što izaziva silu trenja?</vt:lpstr>
      <vt:lpstr>Od čega zavisi trenje?</vt:lpstr>
      <vt:lpstr>Što je koeficijent trenja?</vt:lpstr>
      <vt:lpstr>Kako izmjeriti trenje?</vt:lpstr>
      <vt:lpstr>Od čega sila trenja ne zavisi?</vt:lpstr>
      <vt:lpstr>Dvije vrste trenja</vt:lpstr>
      <vt:lpstr>Kad trenje treba da bude veće, a kad treba da bude manje?</vt:lpstr>
      <vt:lpstr>Kraj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Trenje</dc:title>
  <dc:creator>Radovan</dc:creator>
  <cp:lastModifiedBy>Radovan Sredanovic</cp:lastModifiedBy>
  <cp:revision>22</cp:revision>
  <cp:lastPrinted>1601-01-01T00:00:00Z</cp:lastPrinted>
  <dcterms:created xsi:type="dcterms:W3CDTF">2015-12-03T23:11:58Z</dcterms:created>
  <dcterms:modified xsi:type="dcterms:W3CDTF">2016-12-12T22:31:45Z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TC010690781033</vt:lpwstr>
  </property>
  <property fmtid="{D5CDD505-2E9C-101B-9397-08002B2CF9AE}" pid="3" name="ContentTypeId">
    <vt:lpwstr>0x010100572DBB9CED0B5B43B65FDDE6B73758B4</vt:lpwstr>
  </property>
</Properties>
</file>