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-5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0B8ED-39F8-4281-AFBD-B7BD5B05172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2DD650-0833-4183-A986-A4CB20A56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656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142B-6EB4-4C7F-8593-813A25BFC517}" type="datetime1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Mevluda Nišić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82EB-E851-4644-9F64-A3EB8E2D7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220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4A20F-6827-40E4-9BD2-AF8312369787}" type="datetime1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Mevluda Nišić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82EB-E851-4644-9F64-A3EB8E2D7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0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C12F-8426-4533-BB4E-C7AA525EE63E}" type="datetime1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Mevluda Nišić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82EB-E851-4644-9F64-A3EB8E2D7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023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6A82F-5832-4704-826F-0C3176A4BF47}" type="datetime1">
              <a:rPr lang="en-US" smtClean="0"/>
              <a:t>9/11/2022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Mevluda Nišić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82EB-E851-4644-9F64-A3EB8E2D7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665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FEB07-7731-4BA3-B7B1-9B1FABE6EBED}" type="datetime1">
              <a:rPr lang="en-US" smtClean="0"/>
              <a:t>9/11/2022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Mevluda Nišić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82EB-E851-4644-9F64-A3EB8E2D7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477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100A4-64B1-4513-9743-8167A77CDABA}" type="datetime1">
              <a:rPr lang="en-US" smtClean="0"/>
              <a:t>9/11/2022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Mevluda Nišić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82EB-E851-4644-9F64-A3EB8E2D7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824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7A94-437F-4CC7-8B23-CCC4E45E2942}" type="datetime1">
              <a:rPr lang="en-US" smtClean="0"/>
              <a:t>9/11/2022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Mevluda Nišić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82EB-E851-4644-9F64-A3EB8E2D7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936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7585C-4AFA-4C2E-81C6-6E0D886039C3}" type="datetime1">
              <a:rPr lang="en-US" smtClean="0"/>
              <a:t>9/11/2022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Mevluda Nišić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82EB-E851-4644-9F64-A3EB8E2D7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772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6890-FFCE-40FF-A907-8B490258BC3B}" type="datetime1">
              <a:rPr lang="en-US" smtClean="0"/>
              <a:t>9/11/2022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Mevluda Nišić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82EB-E851-4644-9F64-A3EB8E2D7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668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C9AE9-82B0-44EB-8501-E7738B0643A9}" type="datetime1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Mevluda Nišić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82EB-E851-4644-9F64-A3EB8E2D7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68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F8417-304E-4F10-9759-0127E5714FED}" type="datetime1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Mevluda Nišić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82EB-E851-4644-9F64-A3EB8E2D7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35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03DC3-1E2B-4C71-8CEB-F754BD358E3D}" type="datetime1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Mevluda Nišić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782EB-E851-4644-9F64-A3EB8E2D7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376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1417" y="222069"/>
            <a:ext cx="7406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/>
              <a:t>Micro:bit (pitanja i odgovori)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79269" y="940526"/>
            <a:ext cx="6753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1 </a:t>
            </a:r>
            <a:r>
              <a:rPr lang="pl-PL" dirty="0" smtClean="0"/>
              <a:t>.</a:t>
            </a:r>
            <a:r>
              <a:rPr lang="pl-PL" dirty="0" smtClean="0"/>
              <a:t>Кoliko led dioda se nalazi na prednjoj strani mikrobita?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07177" y="1423851"/>
            <a:ext cx="979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25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79269" y="1793183"/>
            <a:ext cx="6779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2. </a:t>
            </a:r>
            <a:r>
              <a:rPr lang="bs-Cyrl-BA" dirty="0" smtClean="0"/>
              <a:t>К</a:t>
            </a:r>
            <a:r>
              <a:rPr lang="bs-Latn-BA" dirty="0" smtClean="0"/>
              <a:t>oja komponenta mikrobita omogućava detekciju pokreta?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67097" y="2162515"/>
            <a:ext cx="1933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Akcelerometar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70709" y="2677886"/>
            <a:ext cx="5107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3. Кoja je uloga kompasa na mikrobita?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97279" y="3210409"/>
            <a:ext cx="3579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detektuje</a:t>
            </a:r>
            <a:r>
              <a:rPr lang="en-US" dirty="0" smtClean="0"/>
              <a:t> </a:t>
            </a:r>
            <a:r>
              <a:rPr lang="en-US" dirty="0" err="1" smtClean="0"/>
              <a:t>jačinu</a:t>
            </a:r>
            <a:r>
              <a:rPr lang="en-US" dirty="0" smtClean="0"/>
              <a:t> </a:t>
            </a:r>
            <a:r>
              <a:rPr lang="en-US" dirty="0" err="1" smtClean="0"/>
              <a:t>magnetnog</a:t>
            </a:r>
            <a:r>
              <a:rPr lang="en-US" dirty="0" smtClean="0"/>
              <a:t> </a:t>
            </a:r>
            <a:r>
              <a:rPr lang="en-US" dirty="0" err="1" smtClean="0"/>
              <a:t>polja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70709" y="3892731"/>
            <a:ext cx="4075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4. </a:t>
            </a:r>
            <a:r>
              <a:rPr lang="bs-Cyrl-BA" dirty="0" smtClean="0"/>
              <a:t>К</a:t>
            </a:r>
            <a:r>
              <a:rPr lang="en-US" dirty="0" err="1" smtClean="0"/>
              <a:t>oliko</a:t>
            </a:r>
            <a:r>
              <a:rPr lang="en-US" dirty="0" smtClean="0"/>
              <a:t> </a:t>
            </a:r>
            <a:r>
              <a:rPr lang="en-US" dirty="0" err="1" smtClean="0"/>
              <a:t>tastera</a:t>
            </a:r>
            <a:r>
              <a:rPr lang="en-US" dirty="0" smtClean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mikrobit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97279" y="4402183"/>
            <a:ext cx="1018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01337" y="4771515"/>
            <a:ext cx="3944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5. Кoja je uloga led dioda na mikrobitu?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97279" y="5140847"/>
            <a:ext cx="2351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 detektuje svetlost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Mevluda Nišić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86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2777" y="182880"/>
            <a:ext cx="5055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6. Кoji blokovi se nalaze u kategoriji Basic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72046" y="666206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blokovi sa osnovnim funkcijama za rad na mikrobitu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2777" y="1240971"/>
            <a:ext cx="5865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7. U kojoj kategoriji se nalazi blok za puštanje tona 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72046" y="1610303"/>
            <a:ext cx="2481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Music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92777" y="2090057"/>
            <a:ext cx="7067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8. U kojoj kategoriji se nalazi blok za prikazivanje nasmejanog lica?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76994" y="2560320"/>
            <a:ext cx="2599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Basic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01782" y="2929652"/>
            <a:ext cx="10384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9. </a:t>
            </a:r>
            <a:r>
              <a:rPr lang="en-US" dirty="0" smtClean="0"/>
              <a:t>U </a:t>
            </a:r>
            <a:r>
              <a:rPr lang="en-US" dirty="0" err="1" smtClean="0"/>
              <a:t>kojoj</a:t>
            </a:r>
            <a:r>
              <a:rPr lang="en-US" dirty="0" smtClean="0"/>
              <a:t> </a:t>
            </a:r>
            <a:r>
              <a:rPr lang="en-US" dirty="0" err="1" smtClean="0"/>
              <a:t>kategoriji</a:t>
            </a:r>
            <a:r>
              <a:rPr lang="en-US" dirty="0" smtClean="0"/>
              <a:t> se </a:t>
            </a:r>
            <a:r>
              <a:rPr lang="en-US" dirty="0" err="1" smtClean="0"/>
              <a:t>nalazi</a:t>
            </a:r>
            <a:r>
              <a:rPr lang="en-US" dirty="0" smtClean="0"/>
              <a:t> </a:t>
            </a:r>
            <a:r>
              <a:rPr lang="en-US" dirty="0" err="1" smtClean="0"/>
              <a:t>blok</a:t>
            </a:r>
            <a:r>
              <a:rPr lang="en-US" dirty="0" smtClean="0"/>
              <a:t> </a:t>
            </a:r>
            <a:r>
              <a:rPr lang="en-US" dirty="0" err="1" smtClean="0"/>
              <a:t>kojim</a:t>
            </a:r>
            <a:r>
              <a:rPr lang="en-US" dirty="0" smtClean="0"/>
              <a:t> se </a:t>
            </a:r>
            <a:r>
              <a:rPr lang="en-US" dirty="0" err="1" smtClean="0"/>
              <a:t>definiše</a:t>
            </a:r>
            <a:r>
              <a:rPr lang="en-US" dirty="0" smtClean="0"/>
              <a:t> </a:t>
            </a:r>
            <a:r>
              <a:rPr lang="en-US" dirty="0" err="1" smtClean="0"/>
              <a:t>vremenski</a:t>
            </a:r>
            <a:r>
              <a:rPr lang="en-US" dirty="0" smtClean="0"/>
              <a:t> interval </a:t>
            </a:r>
            <a:r>
              <a:rPr lang="en-US" dirty="0" err="1" smtClean="0"/>
              <a:t>kojim</a:t>
            </a:r>
            <a:r>
              <a:rPr lang="en-US" dirty="0" smtClean="0"/>
              <a:t> se </a:t>
            </a:r>
            <a:r>
              <a:rPr lang="en-US" dirty="0" err="1" smtClean="0"/>
              <a:t>čeka</a:t>
            </a:r>
            <a:r>
              <a:rPr lang="en-US" dirty="0" smtClean="0"/>
              <a:t> </a:t>
            </a:r>
            <a:r>
              <a:rPr lang="en-US" dirty="0" err="1" smtClean="0"/>
              <a:t>izvršenje</a:t>
            </a:r>
            <a:r>
              <a:rPr lang="en-US" dirty="0" smtClean="0"/>
              <a:t> </a:t>
            </a:r>
            <a:r>
              <a:rPr lang="en-US" dirty="0" err="1" smtClean="0"/>
              <a:t>nekog</a:t>
            </a:r>
            <a:r>
              <a:rPr lang="en-US" dirty="0" smtClean="0"/>
              <a:t> </a:t>
            </a:r>
            <a:r>
              <a:rPr lang="en-US" dirty="0" err="1" smtClean="0"/>
              <a:t>bloka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76549" y="3448594"/>
            <a:ext cx="1698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Basic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01782" y="3817926"/>
            <a:ext cx="551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10. </a:t>
            </a:r>
            <a:r>
              <a:rPr lang="en-US" dirty="0" smtClean="0"/>
              <a:t>Da li je </a:t>
            </a:r>
            <a:r>
              <a:rPr lang="en-US" dirty="0" err="1" smtClean="0"/>
              <a:t>moguće</a:t>
            </a:r>
            <a:r>
              <a:rPr lang="en-US" dirty="0" smtClean="0"/>
              <a:t> </a:t>
            </a:r>
            <a:r>
              <a:rPr lang="en-US" dirty="0" err="1" smtClean="0"/>
              <a:t>bežično</a:t>
            </a:r>
            <a:r>
              <a:rPr lang="en-US" dirty="0" smtClean="0"/>
              <a:t> </a:t>
            </a:r>
            <a:r>
              <a:rPr lang="en-US" dirty="0" err="1" smtClean="0"/>
              <a:t>upravljati</a:t>
            </a:r>
            <a:r>
              <a:rPr lang="en-US" dirty="0" smtClean="0"/>
              <a:t> </a:t>
            </a:r>
            <a:r>
              <a:rPr lang="en-US" dirty="0" err="1" smtClean="0"/>
              <a:t>mikrobitom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672046" y="4187258"/>
            <a:ext cx="1972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moguće</a:t>
            </a:r>
            <a:r>
              <a:rPr lang="en-US" dirty="0" smtClean="0"/>
              <a:t> </a:t>
            </a:r>
            <a:r>
              <a:rPr lang="en-US" dirty="0" smtClean="0"/>
              <a:t>je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345473" y="4807131"/>
            <a:ext cx="9849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11. Ako želimo grafički da prikažemo podatke sa nekog senzora u realnom vremenu, koristićemo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371600" y="5251269"/>
            <a:ext cx="3461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Plotter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Mevluda Nišić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02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3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37807" y="300446"/>
            <a:ext cx="7171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12. </a:t>
            </a:r>
            <a:r>
              <a:rPr lang="en-US" dirty="0" err="1" smtClean="0"/>
              <a:t>Koja</a:t>
            </a:r>
            <a:r>
              <a:rPr lang="en-US" dirty="0" smtClean="0"/>
              <a:t> </a:t>
            </a:r>
            <a:r>
              <a:rPr lang="en-US" dirty="0" err="1" smtClean="0"/>
              <a:t>vrsta</a:t>
            </a:r>
            <a:r>
              <a:rPr lang="en-US" dirty="0" smtClean="0"/>
              <a:t> </a:t>
            </a:r>
            <a:r>
              <a:rPr lang="en-US" dirty="0" err="1" smtClean="0"/>
              <a:t>komande</a:t>
            </a:r>
            <a:r>
              <a:rPr lang="en-US" dirty="0" smtClean="0"/>
              <a:t> je </a:t>
            </a:r>
            <a:r>
              <a:rPr lang="en-US" dirty="0" err="1" smtClean="0"/>
              <a:t>obilježena</a:t>
            </a:r>
            <a:r>
              <a:rPr lang="en-US" dirty="0" smtClean="0"/>
              <a:t> </a:t>
            </a:r>
            <a:r>
              <a:rPr lang="en-US" dirty="0" err="1" smtClean="0"/>
              <a:t>plavom</a:t>
            </a:r>
            <a:r>
              <a:rPr lang="en-US" dirty="0" smtClean="0"/>
              <a:t> </a:t>
            </a:r>
            <a:r>
              <a:rPr lang="en-US" dirty="0" err="1" smtClean="0"/>
              <a:t>bojom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325189" y="796834"/>
            <a:ext cx="1489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Basic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37807" y="1449977"/>
            <a:ext cx="4963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13. Kada koristimo komandu „Forever“?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37807" y="2063931"/>
            <a:ext cx="602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Kako</a:t>
            </a:r>
            <a:r>
              <a:rPr lang="en-US" dirty="0" smtClean="0"/>
              <a:t> </a:t>
            </a:r>
            <a:r>
              <a:rPr lang="en-US" dirty="0" err="1" smtClean="0"/>
              <a:t>bismo</a:t>
            </a:r>
            <a:r>
              <a:rPr lang="en-US" dirty="0" smtClean="0"/>
              <a:t> </a:t>
            </a:r>
            <a:r>
              <a:rPr lang="en-US" dirty="0" err="1" smtClean="0"/>
              <a:t>ponovili</a:t>
            </a:r>
            <a:r>
              <a:rPr lang="en-US" dirty="0" smtClean="0"/>
              <a:t> </a:t>
            </a:r>
            <a:r>
              <a:rPr lang="en-US" dirty="0" err="1" smtClean="0"/>
              <a:t>dio</a:t>
            </a:r>
            <a:r>
              <a:rPr lang="en-US" dirty="0" smtClean="0"/>
              <a:t> </a:t>
            </a:r>
            <a:r>
              <a:rPr lang="en-US" dirty="0" err="1" smtClean="0"/>
              <a:t>koda</a:t>
            </a:r>
            <a:r>
              <a:rPr lang="en-US" dirty="0" smtClean="0"/>
              <a:t> </a:t>
            </a:r>
            <a:r>
              <a:rPr lang="en-US" dirty="0" err="1" smtClean="0"/>
              <a:t>kada</a:t>
            </a:r>
            <a:r>
              <a:rPr lang="en-US" dirty="0" smtClean="0"/>
              <a:t> je </a:t>
            </a:r>
            <a:r>
              <a:rPr lang="en-US" dirty="0" err="1" smtClean="0"/>
              <a:t>micro:bit</a:t>
            </a:r>
            <a:r>
              <a:rPr lang="en-US" dirty="0" smtClean="0"/>
              <a:t> </a:t>
            </a:r>
            <a:r>
              <a:rPr lang="en-US" dirty="0" err="1" smtClean="0"/>
              <a:t>uključen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37807" y="2664823"/>
            <a:ext cx="7772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14. Šta od navedenog ne koristi svijetleće diode za prikazivanje nečega?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81497" y="3396343"/>
            <a:ext cx="1931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button pressed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048795" y="3396343"/>
            <a:ext cx="11436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Show icon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80522" y="3396343"/>
            <a:ext cx="1279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Show string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291128" y="3396343"/>
            <a:ext cx="11311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Show </a:t>
            </a:r>
            <a:r>
              <a:rPr lang="en-US" dirty="0" err="1" smtClean="0"/>
              <a:t>leds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037807" y="4167051"/>
            <a:ext cx="7067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15. </a:t>
            </a:r>
            <a:r>
              <a:rPr lang="fi-FI" dirty="0" smtClean="0"/>
              <a:t>Koja komanda ne upravlja događajima?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037807" y="5029200"/>
            <a:ext cx="9407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On start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068535" y="5016138"/>
            <a:ext cx="2117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/>
              <a:t>On button A pressed</a:t>
            </a: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826242" y="5055326"/>
            <a:ext cx="16099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Correct answer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362974" y="5055325"/>
            <a:ext cx="844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If..then</a:t>
            </a:r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Mevluda Nišić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27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0857" y="187626"/>
            <a:ext cx="2824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dirty="0" smtClean="0"/>
              <a:t>16. </a:t>
            </a:r>
            <a:r>
              <a:rPr lang="en-US" dirty="0" err="1" smtClean="0"/>
              <a:t>Šta</a:t>
            </a:r>
            <a:r>
              <a:rPr lang="en-US" dirty="0" smtClean="0"/>
              <a:t> je </a:t>
            </a:r>
            <a:r>
              <a:rPr lang="en-US" dirty="0" err="1" smtClean="0"/>
              <a:t>izlazna</a:t>
            </a:r>
            <a:r>
              <a:rPr lang="en-US" dirty="0" smtClean="0"/>
              <a:t> </a:t>
            </a:r>
            <a:r>
              <a:rPr lang="en-US" dirty="0" err="1" smtClean="0"/>
              <a:t>vrijednost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50857" y="762392"/>
            <a:ext cx="59252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Bilo koji obrađeni podatak koji neki program prikaže ili sačuva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50857" y="1337158"/>
            <a:ext cx="2780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Glavna</a:t>
            </a:r>
            <a:r>
              <a:rPr lang="en-US" dirty="0" smtClean="0"/>
              <a:t> </a:t>
            </a:r>
            <a:r>
              <a:rPr lang="en-US" dirty="0" err="1" smtClean="0"/>
              <a:t>procesorska</a:t>
            </a:r>
            <a:r>
              <a:rPr lang="en-US" dirty="0" smtClean="0"/>
              <a:t> </a:t>
            </a:r>
            <a:r>
              <a:rPr lang="en-US" dirty="0" err="1" smtClean="0"/>
              <a:t>jedinica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250856" y="1844501"/>
            <a:ext cx="4134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Hardver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prikuplja</a:t>
            </a:r>
            <a:r>
              <a:rPr lang="en-US" dirty="0" smtClean="0"/>
              <a:t> </a:t>
            </a:r>
            <a:r>
              <a:rPr lang="en-US" dirty="0" err="1" smtClean="0"/>
              <a:t>podatke</a:t>
            </a:r>
            <a:r>
              <a:rPr lang="en-US" dirty="0" smtClean="0"/>
              <a:t> </a:t>
            </a:r>
            <a:r>
              <a:rPr lang="en-US" dirty="0" err="1" smtClean="0"/>
              <a:t>radi</a:t>
            </a:r>
            <a:r>
              <a:rPr lang="en-US" dirty="0" smtClean="0"/>
              <a:t> </a:t>
            </a:r>
            <a:r>
              <a:rPr lang="en-US" dirty="0" err="1" smtClean="0"/>
              <a:t>obrade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394783" y="2351844"/>
            <a:ext cx="3124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Kod koji više nije potreban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50857" y="3161211"/>
            <a:ext cx="7017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17. </a:t>
            </a:r>
            <a:r>
              <a:rPr lang="en-US" dirty="0" err="1" smtClean="0"/>
              <a:t>Kako</a:t>
            </a:r>
            <a:r>
              <a:rPr lang="en-US" dirty="0" smtClean="0"/>
              <a:t> </a:t>
            </a:r>
            <a:r>
              <a:rPr lang="en-US" dirty="0" err="1" smtClean="0"/>
              <a:t>znate</a:t>
            </a:r>
            <a:r>
              <a:rPr lang="en-US" dirty="0" smtClean="0"/>
              <a:t> </a:t>
            </a:r>
            <a:r>
              <a:rPr lang="en-US" dirty="0" err="1" smtClean="0"/>
              <a:t>kada</a:t>
            </a:r>
            <a:r>
              <a:rPr lang="en-US" dirty="0" smtClean="0"/>
              <a:t> je </a:t>
            </a:r>
            <a:r>
              <a:rPr lang="en-US" dirty="0" err="1" smtClean="0"/>
              <a:t>kod</a:t>
            </a:r>
            <a:r>
              <a:rPr lang="en-US" dirty="0" smtClean="0"/>
              <a:t> </a:t>
            </a:r>
            <a:r>
              <a:rPr lang="en-US" dirty="0" err="1" smtClean="0"/>
              <a:t>uspješno</a:t>
            </a:r>
            <a:r>
              <a:rPr lang="en-US" dirty="0" smtClean="0"/>
              <a:t> </a:t>
            </a:r>
            <a:r>
              <a:rPr lang="en-US" dirty="0" err="1" smtClean="0"/>
              <a:t>umnožen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prebačen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410863" y="4625424"/>
            <a:ext cx="76316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Kada</a:t>
            </a:r>
            <a:r>
              <a:rPr lang="en-US" dirty="0" smtClean="0"/>
              <a:t> </a:t>
            </a:r>
            <a:r>
              <a:rPr lang="en-US" dirty="0" err="1" smtClean="0"/>
              <a:t>žuto</a:t>
            </a:r>
            <a:r>
              <a:rPr lang="en-US" dirty="0" smtClean="0"/>
              <a:t> </a:t>
            </a:r>
            <a:r>
              <a:rPr lang="en-US" dirty="0" err="1" smtClean="0"/>
              <a:t>svijetlo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zadnjem</a:t>
            </a:r>
            <a:r>
              <a:rPr lang="en-US" dirty="0" smtClean="0"/>
              <a:t> </a:t>
            </a:r>
            <a:r>
              <a:rPr lang="en-US" dirty="0" err="1" smtClean="0"/>
              <a:t>dijelu</a:t>
            </a:r>
            <a:r>
              <a:rPr lang="en-US" dirty="0" smtClean="0"/>
              <a:t> </a:t>
            </a:r>
            <a:r>
              <a:rPr lang="en-US" dirty="0" err="1" smtClean="0"/>
              <a:t>micro:bita</a:t>
            </a:r>
            <a:r>
              <a:rPr lang="en-US" dirty="0" smtClean="0"/>
              <a:t> </a:t>
            </a:r>
            <a:r>
              <a:rPr lang="en-US" dirty="0" err="1" smtClean="0"/>
              <a:t>prestane</a:t>
            </a:r>
            <a:r>
              <a:rPr lang="en-US" dirty="0" smtClean="0"/>
              <a:t> da </a:t>
            </a:r>
            <a:r>
              <a:rPr lang="en-US" dirty="0" err="1" smtClean="0"/>
              <a:t>treperi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70559" y="4137353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Kada</a:t>
            </a:r>
            <a:r>
              <a:rPr lang="en-US" dirty="0" smtClean="0"/>
              <a:t> </a:t>
            </a:r>
            <a:r>
              <a:rPr lang="en-US" dirty="0" err="1" smtClean="0"/>
              <a:t>čujete</a:t>
            </a:r>
            <a:r>
              <a:rPr lang="en-US" dirty="0" smtClean="0"/>
              <a:t> </a:t>
            </a:r>
            <a:r>
              <a:rPr lang="en-US" dirty="0" err="1" smtClean="0"/>
              <a:t>zvuk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394785" y="3687942"/>
            <a:ext cx="84415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Kada</a:t>
            </a:r>
            <a:r>
              <a:rPr lang="en-US" dirty="0" smtClean="0"/>
              <a:t> </a:t>
            </a:r>
            <a:r>
              <a:rPr lang="en-US" dirty="0" err="1" smtClean="0"/>
              <a:t>svijetleće</a:t>
            </a:r>
            <a:r>
              <a:rPr lang="en-US" dirty="0" smtClean="0"/>
              <a:t> diode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prednjem</a:t>
            </a:r>
            <a:r>
              <a:rPr lang="en-US" dirty="0" smtClean="0"/>
              <a:t> </a:t>
            </a:r>
            <a:r>
              <a:rPr lang="en-US" dirty="0" err="1" smtClean="0"/>
              <a:t>dijelu</a:t>
            </a:r>
            <a:r>
              <a:rPr lang="en-US" dirty="0" smtClean="0"/>
              <a:t> </a:t>
            </a:r>
            <a:r>
              <a:rPr lang="en-US" dirty="0" err="1" smtClean="0"/>
              <a:t>micro:bita</a:t>
            </a:r>
            <a:r>
              <a:rPr lang="en-US" dirty="0" smtClean="0"/>
              <a:t> </a:t>
            </a:r>
            <a:r>
              <a:rPr lang="en-US" dirty="0" err="1" smtClean="0"/>
              <a:t>prestanu</a:t>
            </a:r>
            <a:r>
              <a:rPr lang="en-US" dirty="0" smtClean="0"/>
              <a:t> da </a:t>
            </a:r>
            <a:r>
              <a:rPr lang="en-US" dirty="0" err="1" smtClean="0"/>
              <a:t>trepere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410863" y="5375364"/>
            <a:ext cx="3738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18. Koji od sljedećih blokova je petlja?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71232" y="6125304"/>
            <a:ext cx="873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r>
              <a:rPr lang="en-US" dirty="0" err="1" smtClean="0"/>
              <a:t>Ponovi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126563" y="6125304"/>
            <a:ext cx="948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/>
              <a:t>Zaustavi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4785842" y="6125304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Podesi</a:t>
            </a:r>
            <a:r>
              <a:rPr lang="en-US" dirty="0" smtClean="0"/>
              <a:t> </a:t>
            </a:r>
            <a:r>
              <a:rPr lang="en-US" dirty="0" err="1" smtClean="0"/>
              <a:t>varijablu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7949916" y="5982258"/>
            <a:ext cx="1886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Izaberi</a:t>
            </a:r>
            <a:r>
              <a:rPr lang="en-US" dirty="0" smtClean="0"/>
              <a:t> </a:t>
            </a:r>
            <a:r>
              <a:rPr lang="en-US" dirty="0" err="1" smtClean="0"/>
              <a:t>nasumično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Mevluda Nišić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28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76844" y="192818"/>
            <a:ext cx="79639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dirty="0" smtClean="0"/>
              <a:t>19. </a:t>
            </a:r>
            <a:r>
              <a:rPr lang="en-US" dirty="0" err="1" smtClean="0"/>
              <a:t>Petlja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</a:t>
            </a:r>
            <a:r>
              <a:rPr lang="en-US" dirty="0" err="1" smtClean="0"/>
              <a:t>provjerava</a:t>
            </a:r>
            <a:r>
              <a:rPr lang="en-US" dirty="0" smtClean="0"/>
              <a:t> da li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zadovoljeni</a:t>
            </a:r>
            <a:r>
              <a:rPr lang="en-US" dirty="0" smtClean="0"/>
              <a:t> </a:t>
            </a:r>
            <a:r>
              <a:rPr lang="en-US" dirty="0" err="1" smtClean="0"/>
              <a:t>određeni</a:t>
            </a:r>
            <a:r>
              <a:rPr lang="en-US" dirty="0" smtClean="0"/>
              <a:t> </a:t>
            </a:r>
            <a:r>
              <a:rPr lang="en-US" dirty="0" err="1" smtClean="0"/>
              <a:t>uslovi</a:t>
            </a:r>
            <a:r>
              <a:rPr lang="en-US" dirty="0" smtClean="0"/>
              <a:t> je </a:t>
            </a:r>
            <a:r>
              <a:rPr lang="en-US" dirty="0" err="1" smtClean="0"/>
              <a:t>primjer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221254" y="814643"/>
            <a:ext cx="1424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Bulove</a:t>
            </a:r>
            <a:r>
              <a:rPr lang="en-US" dirty="0" smtClean="0"/>
              <a:t> </a:t>
            </a:r>
            <a:r>
              <a:rPr lang="en-US" dirty="0" err="1" smtClean="0"/>
              <a:t>logike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57204" y="814643"/>
            <a:ext cx="18587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/>
              <a:t>Bumbareve</a:t>
            </a:r>
            <a:r>
              <a:rPr lang="en-US" dirty="0" smtClean="0"/>
              <a:t> </a:t>
            </a:r>
            <a:r>
              <a:rPr lang="en-US" dirty="0" err="1" smtClean="0"/>
              <a:t>logike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50826" y="814643"/>
            <a:ext cx="20864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Bumerangove</a:t>
            </a:r>
            <a:r>
              <a:rPr lang="en-US" dirty="0" smtClean="0"/>
              <a:t> </a:t>
            </a:r>
            <a:r>
              <a:rPr lang="en-US" dirty="0" err="1" smtClean="0"/>
              <a:t>logike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57647" y="1436468"/>
            <a:ext cx="98232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dirty="0" smtClean="0"/>
              <a:t>20. </a:t>
            </a:r>
            <a:r>
              <a:rPr lang="en-US" dirty="0" err="1" smtClean="0"/>
              <a:t>Ukoliko</a:t>
            </a:r>
            <a:r>
              <a:rPr lang="en-US" dirty="0" smtClean="0"/>
              <a:t> </a:t>
            </a:r>
            <a:r>
              <a:rPr lang="en-US" dirty="0" err="1" smtClean="0"/>
              <a:t>pošaljemo</a:t>
            </a:r>
            <a:r>
              <a:rPr lang="en-US" dirty="0" smtClean="0"/>
              <a:t> </a:t>
            </a:r>
            <a:r>
              <a:rPr lang="en-US" dirty="0" err="1" smtClean="0"/>
              <a:t>niz</a:t>
            </a:r>
            <a:r>
              <a:rPr lang="en-US" dirty="0" smtClean="0"/>
              <a:t> </a:t>
            </a:r>
            <a:r>
              <a:rPr lang="en-US" dirty="0" err="1" smtClean="0"/>
              <a:t>podataka</a:t>
            </a:r>
            <a:r>
              <a:rPr lang="en-US" dirty="0" smtClean="0"/>
              <a:t> </a:t>
            </a:r>
            <a:r>
              <a:rPr lang="en-US" dirty="0" err="1" smtClean="0"/>
              <a:t>putem</a:t>
            </a:r>
            <a:r>
              <a:rPr lang="en-US" dirty="0" smtClean="0"/>
              <a:t> radio </a:t>
            </a:r>
            <a:r>
              <a:rPr lang="en-US" dirty="0" err="1" smtClean="0"/>
              <a:t>signala</a:t>
            </a:r>
            <a:r>
              <a:rPr lang="en-US" dirty="0" smtClean="0"/>
              <a:t>, </a:t>
            </a:r>
            <a:r>
              <a:rPr lang="en-US" dirty="0" err="1" smtClean="0"/>
              <a:t>gdje</a:t>
            </a:r>
            <a:r>
              <a:rPr lang="en-US" dirty="0" smtClean="0"/>
              <a:t> </a:t>
            </a:r>
            <a:r>
              <a:rPr lang="en-US" dirty="0" err="1" smtClean="0"/>
              <a:t>ove</a:t>
            </a:r>
            <a:r>
              <a:rPr lang="en-US" dirty="0" smtClean="0"/>
              <a:t> </a:t>
            </a:r>
            <a:r>
              <a:rPr lang="en-US" dirty="0" err="1" smtClean="0"/>
              <a:t>podatke</a:t>
            </a:r>
            <a:r>
              <a:rPr lang="en-US" dirty="0" smtClean="0"/>
              <a:t> </a:t>
            </a:r>
            <a:r>
              <a:rPr lang="en-US" dirty="0" err="1" smtClean="0"/>
              <a:t>čuva</a:t>
            </a:r>
            <a:r>
              <a:rPr lang="en-US" dirty="0" smtClean="0"/>
              <a:t> </a:t>
            </a:r>
            <a:r>
              <a:rPr lang="en-US" dirty="0" err="1" smtClean="0"/>
              <a:t>drugi</a:t>
            </a:r>
            <a:r>
              <a:rPr lang="en-US" dirty="0" smtClean="0"/>
              <a:t> </a:t>
            </a:r>
            <a:r>
              <a:rPr lang="en-US" dirty="0" err="1" smtClean="0"/>
              <a:t>micro:bit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206732" y="2058293"/>
            <a:ext cx="2959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 Na mjestu koje smo mi zadali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128356" y="2680118"/>
            <a:ext cx="4393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U </a:t>
            </a:r>
            <a:r>
              <a:rPr lang="en-US" dirty="0" err="1" smtClean="0"/>
              <a:t>varijabli</a:t>
            </a:r>
            <a:r>
              <a:rPr lang="en-US" dirty="0" smtClean="0"/>
              <a:t> pod </a:t>
            </a:r>
            <a:r>
              <a:rPr lang="en-US" dirty="0" err="1" smtClean="0"/>
              <a:t>nazivom</a:t>
            </a:r>
            <a:r>
              <a:rPr lang="en-US" dirty="0" smtClean="0"/>
              <a:t> </a:t>
            </a:r>
            <a:r>
              <a:rPr lang="en-US" dirty="0" err="1" smtClean="0"/>
              <a:t>primljeni</a:t>
            </a:r>
            <a:r>
              <a:rPr lang="en-US" dirty="0" smtClean="0"/>
              <a:t> radio signal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167544" y="3301943"/>
            <a:ext cx="3587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U varijabli pod nazivom primljeni niz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91683" y="3999185"/>
            <a:ext cx="19611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dirty="0" smtClean="0"/>
              <a:t>21. </a:t>
            </a:r>
            <a:r>
              <a:rPr lang="en-US" dirty="0" err="1" smtClean="0"/>
              <a:t>Šta</a:t>
            </a:r>
            <a:r>
              <a:rPr lang="en-US" dirty="0" smtClean="0"/>
              <a:t> </a:t>
            </a:r>
            <a:r>
              <a:rPr lang="en-US" dirty="0" err="1" smtClean="0"/>
              <a:t>znači</a:t>
            </a:r>
            <a:r>
              <a:rPr lang="en-US" dirty="0" smtClean="0"/>
              <a:t> REPL?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63043" y="4696427"/>
            <a:ext cx="2987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Pročitaj</a:t>
            </a:r>
            <a:r>
              <a:rPr lang="en-US" dirty="0" smtClean="0"/>
              <a:t> </a:t>
            </a:r>
            <a:r>
              <a:rPr lang="en-US" dirty="0" err="1" smtClean="0"/>
              <a:t>procijeni</a:t>
            </a:r>
            <a:r>
              <a:rPr lang="en-US" dirty="0" smtClean="0"/>
              <a:t> </a:t>
            </a:r>
            <a:r>
              <a:rPr lang="en-US" dirty="0" err="1" smtClean="0"/>
              <a:t>prikaži</a:t>
            </a:r>
            <a:r>
              <a:rPr lang="en-US" dirty="0" smtClean="0"/>
              <a:t> </a:t>
            </a:r>
            <a:r>
              <a:rPr lang="en-US" dirty="0" err="1" smtClean="0"/>
              <a:t>učitaj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63043" y="5495328"/>
            <a:ext cx="3068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Pročitaj</a:t>
            </a:r>
            <a:r>
              <a:rPr lang="en-US" dirty="0" smtClean="0"/>
              <a:t> </a:t>
            </a:r>
            <a:r>
              <a:rPr lang="en-US" dirty="0" err="1" smtClean="0"/>
              <a:t>procijeni</a:t>
            </a:r>
            <a:r>
              <a:rPr lang="en-US" dirty="0" smtClean="0"/>
              <a:t> </a:t>
            </a:r>
            <a:r>
              <a:rPr lang="en-US" dirty="0" err="1" smtClean="0"/>
              <a:t>iscrtaj</a:t>
            </a:r>
            <a:r>
              <a:rPr lang="en-US" dirty="0" smtClean="0"/>
              <a:t> </a:t>
            </a:r>
            <a:r>
              <a:rPr lang="en-US" dirty="0" err="1" smtClean="0"/>
              <a:t>ponovi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62842" y="6166328"/>
            <a:ext cx="3118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Pročitaj</a:t>
            </a:r>
            <a:r>
              <a:rPr lang="en-US" dirty="0" smtClean="0"/>
              <a:t> </a:t>
            </a:r>
            <a:r>
              <a:rPr lang="en-US" dirty="0" err="1" smtClean="0"/>
              <a:t>procijeni</a:t>
            </a:r>
            <a:r>
              <a:rPr lang="en-US" dirty="0" smtClean="0"/>
              <a:t> </a:t>
            </a:r>
            <a:r>
              <a:rPr lang="en-US" dirty="0" err="1" smtClean="0"/>
              <a:t>prikaži</a:t>
            </a:r>
            <a:r>
              <a:rPr lang="en-US" dirty="0" smtClean="0"/>
              <a:t> </a:t>
            </a:r>
            <a:r>
              <a:rPr lang="en-US" dirty="0" err="1" smtClean="0"/>
              <a:t>ponovi</a:t>
            </a:r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Mevluda Nišić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3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794" y="209006"/>
            <a:ext cx="768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22. </a:t>
            </a:r>
            <a:r>
              <a:rPr lang="en-US" dirty="0" err="1" smtClean="0"/>
              <a:t>Šta</a:t>
            </a:r>
            <a:r>
              <a:rPr lang="en-US" dirty="0" smtClean="0"/>
              <a:t> je </a:t>
            </a:r>
            <a:r>
              <a:rPr lang="en-US" dirty="0" err="1" smtClean="0"/>
              <a:t>pseudokod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28206" y="806772"/>
            <a:ext cx="75982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Niz</a:t>
            </a:r>
            <a:r>
              <a:rPr lang="en-US" dirty="0" smtClean="0"/>
              <a:t> </a:t>
            </a:r>
            <a:r>
              <a:rPr lang="en-US" dirty="0" err="1" smtClean="0"/>
              <a:t>događaja</a:t>
            </a:r>
            <a:r>
              <a:rPr lang="en-US" dirty="0" smtClean="0"/>
              <a:t> </a:t>
            </a:r>
            <a:r>
              <a:rPr lang="en-US" dirty="0" err="1" smtClean="0"/>
              <a:t>napisanih</a:t>
            </a:r>
            <a:r>
              <a:rPr lang="en-US" dirty="0" smtClean="0"/>
              <a:t> </a:t>
            </a:r>
            <a:r>
              <a:rPr lang="en-US" dirty="0" err="1" smtClean="0"/>
              <a:t>običnim</a:t>
            </a:r>
            <a:r>
              <a:rPr lang="en-US" dirty="0" smtClean="0"/>
              <a:t> </a:t>
            </a:r>
            <a:r>
              <a:rPr lang="en-US" dirty="0" err="1" smtClean="0"/>
              <a:t>jezikom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programeri</a:t>
            </a:r>
            <a:r>
              <a:rPr lang="en-US" dirty="0" smtClean="0"/>
              <a:t> </a:t>
            </a:r>
            <a:r>
              <a:rPr lang="en-US" dirty="0" err="1" smtClean="0"/>
              <a:t>mogu</a:t>
            </a:r>
            <a:r>
              <a:rPr lang="en-US" dirty="0" smtClean="0"/>
              <a:t> da </a:t>
            </a:r>
            <a:r>
              <a:rPr lang="en-US" dirty="0" err="1" smtClean="0"/>
              <a:t>koriste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28206" y="1404538"/>
            <a:ext cx="1749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Programski</a:t>
            </a:r>
            <a:r>
              <a:rPr lang="en-US" dirty="0" smtClean="0"/>
              <a:t> </a:t>
            </a:r>
            <a:r>
              <a:rPr lang="en-US" dirty="0" err="1" smtClean="0"/>
              <a:t>jezik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28206" y="2002304"/>
            <a:ext cx="2206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Kod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nije</a:t>
            </a:r>
            <a:r>
              <a:rPr lang="en-US" dirty="0" smtClean="0"/>
              <a:t> </a:t>
            </a:r>
            <a:r>
              <a:rPr lang="en-US" dirty="0" err="1" smtClean="0"/>
              <a:t>ispravan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19119" y="2734883"/>
            <a:ext cx="44372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dirty="0" smtClean="0"/>
              <a:t>23. </a:t>
            </a:r>
            <a:r>
              <a:rPr lang="en-US" dirty="0" err="1" smtClean="0"/>
              <a:t>Koja</a:t>
            </a:r>
            <a:r>
              <a:rPr lang="en-US" dirty="0" smtClean="0"/>
              <a:t> </a:t>
            </a:r>
            <a:r>
              <a:rPr lang="en-US" dirty="0" err="1" smtClean="0"/>
              <a:t>vrijednost</a:t>
            </a:r>
            <a:r>
              <a:rPr lang="en-US" dirty="0" smtClean="0"/>
              <a:t> </a:t>
            </a:r>
            <a:r>
              <a:rPr lang="en-US" dirty="0" err="1" smtClean="0"/>
              <a:t>uključuje</a:t>
            </a:r>
            <a:r>
              <a:rPr lang="en-US" dirty="0" smtClean="0"/>
              <a:t> </a:t>
            </a:r>
            <a:r>
              <a:rPr lang="en-US" dirty="0" err="1" smtClean="0"/>
              <a:t>svijetleće</a:t>
            </a:r>
            <a:r>
              <a:rPr lang="en-US" dirty="0" smtClean="0"/>
              <a:t> diode?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468951" y="346746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31296" y="3561083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98791" y="346746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24419" y="4387283"/>
            <a:ext cx="4361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24. Koja od sljedećih vrijednosti NIJE ulazna?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27785" y="5213483"/>
            <a:ext cx="23115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Dijagram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stubovima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998791" y="5213483"/>
            <a:ext cx="1491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Nivo</a:t>
            </a:r>
            <a:r>
              <a:rPr lang="en-US" dirty="0" smtClean="0"/>
              <a:t> </a:t>
            </a:r>
            <a:r>
              <a:rPr lang="en-US" dirty="0" err="1" smtClean="0"/>
              <a:t>svjetlosti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249637" y="5213483"/>
            <a:ext cx="1382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Temperatura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8653448" y="5213483"/>
            <a:ext cx="10768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r>
              <a:rPr lang="en-US" dirty="0" err="1" smtClean="0"/>
              <a:t>Ubrzanje</a:t>
            </a:r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Mevluda Nišić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41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0091" y="179755"/>
            <a:ext cx="90090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dirty="0" smtClean="0"/>
              <a:t>25. </a:t>
            </a:r>
            <a:r>
              <a:rPr lang="en-US" dirty="0" smtClean="0"/>
              <a:t>Da li </a:t>
            </a:r>
            <a:r>
              <a:rPr lang="en-US" dirty="0" err="1" smtClean="0"/>
              <a:t>možemo</a:t>
            </a:r>
            <a:r>
              <a:rPr lang="en-US" dirty="0" smtClean="0"/>
              <a:t> da </a:t>
            </a:r>
            <a:r>
              <a:rPr lang="en-US" dirty="0" err="1" smtClean="0"/>
              <a:t>detektujemo</a:t>
            </a:r>
            <a:r>
              <a:rPr lang="en-US" dirty="0" smtClean="0"/>
              <a:t> </a:t>
            </a:r>
            <a:r>
              <a:rPr lang="en-US" dirty="0" err="1" smtClean="0"/>
              <a:t>svetlost</a:t>
            </a:r>
            <a:r>
              <a:rPr lang="en-US" dirty="0" smtClean="0"/>
              <a:t> </a:t>
            </a:r>
            <a:r>
              <a:rPr lang="en-US" dirty="0" err="1" smtClean="0"/>
              <a:t>ako</a:t>
            </a:r>
            <a:r>
              <a:rPr lang="en-US" dirty="0" smtClean="0"/>
              <a:t> </a:t>
            </a:r>
            <a:r>
              <a:rPr lang="en-US" dirty="0" err="1" smtClean="0"/>
              <a:t>prekrijemo</a:t>
            </a:r>
            <a:r>
              <a:rPr lang="en-US" dirty="0" smtClean="0"/>
              <a:t> </a:t>
            </a:r>
            <a:r>
              <a:rPr lang="en-US" dirty="0" err="1" smtClean="0"/>
              <a:t>ekran</a:t>
            </a:r>
            <a:r>
              <a:rPr lang="en-US" dirty="0" smtClean="0"/>
              <a:t> </a:t>
            </a:r>
            <a:r>
              <a:rPr lang="en-US" dirty="0" err="1" smtClean="0"/>
              <a:t>mikrobita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319349" y="549087"/>
            <a:ext cx="9692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Nije</a:t>
            </a:r>
            <a:r>
              <a:rPr lang="en-US" dirty="0" smtClean="0"/>
              <a:t> </a:t>
            </a:r>
            <a:r>
              <a:rPr lang="en-US" dirty="0" err="1" smtClean="0"/>
              <a:t>moguće</a:t>
            </a:r>
            <a:r>
              <a:rPr lang="en-US" dirty="0" smtClean="0"/>
              <a:t>, </a:t>
            </a:r>
            <a:r>
              <a:rPr lang="en-US" dirty="0" err="1" smtClean="0"/>
              <a:t>zato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se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detektovanje</a:t>
            </a:r>
            <a:r>
              <a:rPr lang="en-US" dirty="0" smtClean="0"/>
              <a:t> </a:t>
            </a:r>
            <a:r>
              <a:rPr lang="en-US" dirty="0" err="1" smtClean="0"/>
              <a:t>svetlosti</a:t>
            </a:r>
            <a:r>
              <a:rPr lang="en-US" dirty="0" smtClean="0"/>
              <a:t> </a:t>
            </a:r>
            <a:r>
              <a:rPr lang="en-US" dirty="0" err="1" smtClean="0"/>
              <a:t>koriste</a:t>
            </a:r>
            <a:r>
              <a:rPr lang="en-US" dirty="0" smtClean="0"/>
              <a:t> diode </a:t>
            </a:r>
            <a:r>
              <a:rPr lang="en-US" dirty="0" err="1" smtClean="0"/>
              <a:t>ekrana</a:t>
            </a:r>
            <a:r>
              <a:rPr lang="en-US" dirty="0" smtClean="0"/>
              <a:t> (u </a:t>
            </a:r>
            <a:r>
              <a:rPr lang="en-US" dirty="0" err="1" smtClean="0"/>
              <a:t>inverznom</a:t>
            </a:r>
            <a:r>
              <a:rPr lang="en-US" dirty="0" smtClean="0"/>
              <a:t> </a:t>
            </a:r>
            <a:r>
              <a:rPr lang="en-US" dirty="0" err="1" smtClean="0"/>
              <a:t>režimu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319349" y="1103085"/>
            <a:ext cx="76025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Senzor za nivo osvetljenosti se nalazi u procesoru, tako da je moguće.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319349" y="1657083"/>
            <a:ext cx="5455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Mikrobit</a:t>
            </a:r>
            <a:r>
              <a:rPr lang="en-US" dirty="0" smtClean="0"/>
              <a:t> ne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uopšte</a:t>
            </a:r>
            <a:r>
              <a:rPr lang="en-US" dirty="0" smtClean="0"/>
              <a:t> da </a:t>
            </a:r>
            <a:r>
              <a:rPr lang="en-US" dirty="0" err="1" smtClean="0"/>
              <a:t>detektuje</a:t>
            </a:r>
            <a:r>
              <a:rPr lang="en-US" dirty="0" smtClean="0"/>
              <a:t> </a:t>
            </a:r>
            <a:r>
              <a:rPr lang="en-US" dirty="0" err="1" smtClean="0"/>
              <a:t>nivo</a:t>
            </a:r>
            <a:r>
              <a:rPr lang="en-US" dirty="0" smtClean="0"/>
              <a:t> </a:t>
            </a:r>
            <a:r>
              <a:rPr lang="en-US" dirty="0" err="1" smtClean="0"/>
              <a:t>osvetljenosti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319349" y="2211081"/>
            <a:ext cx="5752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Moguće je, svi senzori se nalaze na zadnjoj strani mikrobita.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27313" y="2995911"/>
            <a:ext cx="103022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mtClean="0"/>
              <a:t>26. </a:t>
            </a:r>
            <a:r>
              <a:rPr lang="en-US" dirty="0" smtClean="0"/>
              <a:t>Da li je </a:t>
            </a:r>
            <a:r>
              <a:rPr lang="en-US" dirty="0" err="1" smtClean="0"/>
              <a:t>moguće</a:t>
            </a:r>
            <a:r>
              <a:rPr lang="en-US" dirty="0" smtClean="0"/>
              <a:t> da </a:t>
            </a:r>
            <a:r>
              <a:rPr lang="en-US" dirty="0" err="1" smtClean="0"/>
              <a:t>više</a:t>
            </a:r>
            <a:r>
              <a:rPr lang="en-US" dirty="0" smtClean="0"/>
              <a:t> </a:t>
            </a:r>
            <a:r>
              <a:rPr lang="en-US" dirty="0" err="1" smtClean="0"/>
              <a:t>mikrobitova</a:t>
            </a:r>
            <a:r>
              <a:rPr lang="en-US" dirty="0" smtClean="0"/>
              <a:t> </a:t>
            </a:r>
            <a:r>
              <a:rPr lang="en-US" dirty="0" err="1" smtClean="0"/>
              <a:t>međusobno</a:t>
            </a:r>
            <a:r>
              <a:rPr lang="en-US" dirty="0" smtClean="0"/>
              <a:t> </a:t>
            </a:r>
            <a:r>
              <a:rPr lang="en-US" dirty="0" err="1" smtClean="0"/>
              <a:t>komunicira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dve</a:t>
            </a:r>
            <a:r>
              <a:rPr lang="en-US" dirty="0" smtClean="0"/>
              <a:t> </a:t>
            </a:r>
            <a:r>
              <a:rPr lang="en-US" dirty="0" err="1" smtClean="0"/>
              <a:t>različite</a:t>
            </a:r>
            <a:r>
              <a:rPr lang="en-US" dirty="0" smtClean="0"/>
              <a:t> </a:t>
            </a:r>
            <a:r>
              <a:rPr lang="en-US" dirty="0" err="1" smtClean="0"/>
              <a:t>prostorije</a:t>
            </a:r>
            <a:r>
              <a:rPr lang="en-US" dirty="0" smtClean="0"/>
              <a:t> (</a:t>
            </a:r>
            <a:r>
              <a:rPr lang="en-US" dirty="0" err="1" smtClean="0"/>
              <a:t>kroz</a:t>
            </a:r>
            <a:r>
              <a:rPr lang="en-US" dirty="0" smtClean="0"/>
              <a:t> </a:t>
            </a:r>
            <a:r>
              <a:rPr lang="en-US" dirty="0" err="1" smtClean="0"/>
              <a:t>zid</a:t>
            </a:r>
            <a:r>
              <a:rPr lang="en-US" dirty="0" smtClean="0"/>
              <a:t>)?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37281" y="3780741"/>
            <a:ext cx="4840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Ne, </a:t>
            </a:r>
            <a:r>
              <a:rPr lang="en-US" dirty="0" err="1" smtClean="0"/>
              <a:t>uređaji</a:t>
            </a:r>
            <a:r>
              <a:rPr lang="en-US" dirty="0" smtClean="0"/>
              <a:t> </a:t>
            </a:r>
            <a:r>
              <a:rPr lang="en-US" dirty="0" err="1" smtClean="0"/>
              <a:t>moraju</a:t>
            </a:r>
            <a:r>
              <a:rPr lang="en-US" dirty="0" smtClean="0"/>
              <a:t> da </a:t>
            </a:r>
            <a:r>
              <a:rPr lang="en-US" dirty="0" err="1" smtClean="0"/>
              <a:t>budu</a:t>
            </a:r>
            <a:r>
              <a:rPr lang="en-US" dirty="0" smtClean="0"/>
              <a:t> </a:t>
            </a:r>
            <a:r>
              <a:rPr lang="en-US" dirty="0" err="1" smtClean="0"/>
              <a:t>vidljivi</a:t>
            </a:r>
            <a:r>
              <a:rPr lang="en-US" dirty="0" smtClean="0"/>
              <a:t> </a:t>
            </a:r>
            <a:r>
              <a:rPr lang="en-US" dirty="0" err="1" smtClean="0"/>
              <a:t>jedan</a:t>
            </a:r>
            <a:r>
              <a:rPr lang="en-US" dirty="0" smtClean="0"/>
              <a:t> </a:t>
            </a:r>
            <a:r>
              <a:rPr lang="en-US" dirty="0" err="1" smtClean="0"/>
              <a:t>drugom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037281" y="4519405"/>
            <a:ext cx="19768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Da, </a:t>
            </a:r>
            <a:r>
              <a:rPr lang="en-US" dirty="0" err="1" smtClean="0"/>
              <a:t>ovo</a:t>
            </a:r>
            <a:r>
              <a:rPr lang="en-US" dirty="0" smtClean="0"/>
              <a:t> je </a:t>
            </a:r>
            <a:r>
              <a:rPr lang="en-US" dirty="0" err="1" smtClean="0"/>
              <a:t>moguće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27313" y="5139829"/>
            <a:ext cx="5351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Dva</a:t>
            </a:r>
            <a:r>
              <a:rPr lang="en-US" dirty="0" smtClean="0"/>
              <a:t> </a:t>
            </a:r>
            <a:r>
              <a:rPr lang="en-US" dirty="0" err="1" smtClean="0"/>
              <a:t>mikrobita</a:t>
            </a:r>
            <a:r>
              <a:rPr lang="en-US" dirty="0" smtClean="0"/>
              <a:t> ne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 smtClean="0"/>
              <a:t>nikako</a:t>
            </a:r>
            <a:r>
              <a:rPr lang="en-US" dirty="0" smtClean="0"/>
              <a:t> </a:t>
            </a:r>
            <a:r>
              <a:rPr lang="en-US" dirty="0" err="1" smtClean="0"/>
              <a:t>bežično</a:t>
            </a:r>
            <a:r>
              <a:rPr lang="en-US" dirty="0" smtClean="0"/>
              <a:t> da </a:t>
            </a:r>
            <a:r>
              <a:rPr lang="en-US" dirty="0" err="1" smtClean="0"/>
              <a:t>komuniciraju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75885" y="5769707"/>
            <a:ext cx="104933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Mikrobit</a:t>
            </a:r>
            <a:r>
              <a:rPr lang="en-US" dirty="0" smtClean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ugrađen</a:t>
            </a:r>
            <a:r>
              <a:rPr lang="en-US" dirty="0" smtClean="0"/>
              <a:t> </a:t>
            </a:r>
            <a:r>
              <a:rPr lang="en-US" dirty="0" err="1" smtClean="0"/>
              <a:t>WiFi</a:t>
            </a:r>
            <a:r>
              <a:rPr lang="en-US" dirty="0" smtClean="0"/>
              <a:t>, </a:t>
            </a:r>
            <a:r>
              <a:rPr lang="en-US" dirty="0" err="1" smtClean="0"/>
              <a:t>mogu</a:t>
            </a:r>
            <a:r>
              <a:rPr lang="en-US" dirty="0" smtClean="0"/>
              <a:t> da se </a:t>
            </a:r>
            <a:r>
              <a:rPr lang="en-US" dirty="0" err="1" smtClean="0"/>
              <a:t>povežu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internet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međusobno</a:t>
            </a:r>
            <a:r>
              <a:rPr lang="en-US" dirty="0" smtClean="0"/>
              <a:t> </a:t>
            </a:r>
            <a:r>
              <a:rPr lang="en-US" dirty="0" err="1" smtClean="0"/>
              <a:t>komuniciraju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Mevluda Nišić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5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7158DBF-B328-4753-AFB3-84F939E2D1C4}"/>
</file>

<file path=customXml/itemProps2.xml><?xml version="1.0" encoding="utf-8"?>
<ds:datastoreItem xmlns:ds="http://schemas.openxmlformats.org/officeDocument/2006/customXml" ds:itemID="{9D3B4A85-E58F-43C4-879F-EFD83F618BA2}"/>
</file>

<file path=customXml/itemProps3.xml><?xml version="1.0" encoding="utf-8"?>
<ds:datastoreItem xmlns:ds="http://schemas.openxmlformats.org/officeDocument/2006/customXml" ds:itemID="{261A2293-1724-4FAB-AE03-B534BD432F29}"/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571</Words>
  <Application>Microsoft Office PowerPoint</Application>
  <PresentationFormat>Custom</PresentationFormat>
  <Paragraphs>93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Škola</dc:creator>
  <cp:lastModifiedBy>USER</cp:lastModifiedBy>
  <cp:revision>8</cp:revision>
  <dcterms:created xsi:type="dcterms:W3CDTF">2022-05-07T04:58:58Z</dcterms:created>
  <dcterms:modified xsi:type="dcterms:W3CDTF">2022-09-11T17:01:22Z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