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7" r:id="rId2"/>
    <p:sldId id="259" r:id="rId3"/>
    <p:sldId id="308" r:id="rId4"/>
    <p:sldId id="27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2994"/>
    <a:srgbClr val="0000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42" autoAdjust="0"/>
    <p:restoredTop sz="92718" autoAdjust="0"/>
  </p:normalViewPr>
  <p:slideViewPr>
    <p:cSldViewPr>
      <p:cViewPr>
        <p:scale>
          <a:sx n="96" d="100"/>
          <a:sy n="96" d="100"/>
        </p:scale>
        <p:origin x="-438" y="-72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F461-9A42-4724-9C2F-73A785F32893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1782D-695C-4CD2-9543-D852FB79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77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49909-29E4-4745-AAE0-B6AFC7801444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9288A-5710-448E-9525-872AEE59D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 err="1" smtClean="0"/>
              <a:t>uraditi</a:t>
            </a:r>
            <a:r>
              <a:rPr lang="en-US" dirty="0" smtClean="0"/>
              <a:t>/</a:t>
            </a:r>
            <a:r>
              <a:rPr lang="en-US" dirty="0" err="1" smtClean="0"/>
              <a:t>naučiti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času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November 19,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53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November 19,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6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November 19,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November 19,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1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November 19,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November 19,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November 19,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5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November 19,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3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November 19,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November 19,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November 19,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1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November 19, 2017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260648"/>
            <a:ext cx="9144000" cy="112365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7504" y="260648"/>
            <a:ext cx="288032" cy="11521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67544" y="260648"/>
            <a:ext cx="144016" cy="11521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83568" y="260648"/>
            <a:ext cx="9100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9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64976" y="427311"/>
            <a:ext cx="61223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Knjiga strana 44 do  47</a:t>
            </a: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941729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48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Kreiranje fajla u </a:t>
            </a:r>
            <a:r>
              <a:rPr lang="sr-Latn-RS" sz="48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W</a:t>
            </a:r>
            <a:r>
              <a:rPr lang="sr-Latn-RS" sz="32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ord</a:t>
            </a:r>
            <a:r>
              <a:rPr lang="sr-Latn-RS" sz="48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p</a:t>
            </a:r>
            <a:r>
              <a:rPr lang="sr-Latn-RS" sz="32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ad</a:t>
            </a:r>
            <a:r>
              <a:rPr lang="sr-Latn-RS" sz="48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-</a:t>
            </a:r>
            <a:r>
              <a:rPr lang="sr-Latn-RS" sz="24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U</a:t>
            </a:r>
            <a:endParaRPr lang="en-US" sz="2400" b="1" cap="all" dirty="0">
              <a:ln w="0"/>
              <a:solidFill>
                <a:schemeClr val="accent3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 descr="Rezultat slika za jesen lesnik clipar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2"/>
          <a:stretch/>
        </p:blipFill>
        <p:spPr bwMode="auto">
          <a:xfrm>
            <a:off x="2195736" y="1196752"/>
            <a:ext cx="5053632" cy="505043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12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251520" y="1916832"/>
            <a:ext cx="8496944" cy="4752528"/>
          </a:xfrm>
          <a:prstGeom prst="flowChartDocumen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639264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nakon današnjeg časa moći ćete da: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203117"/>
            <a:ext cx="853244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pokre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nete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program na računaru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W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ord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P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ad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otkuca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određeni 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tekst;</a:t>
            </a:r>
            <a:endParaRPr lang="sr-Latn-RS" sz="2800" dirty="0" smtClean="0">
              <a:solidFill>
                <a:schemeClr val="bg1"/>
              </a:solidFill>
              <a:latin typeface="Cambria" pitchFamily="18" charset="0"/>
            </a:endParaRP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ubacite određenu sliku u WordPad;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sačuva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dokument  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na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određenom mjestu.</a:t>
            </a:r>
            <a:endParaRPr lang="sr-Latn-RS" sz="2800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6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2553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Zadatak 1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896" y="1412776"/>
            <a:ext cx="9118104" cy="526297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  <a:latin typeface="Cambria" pitchFamily="18" charset="0"/>
              </a:rPr>
              <a:t>Otvoriti program Paint za crtanje i kreirati crtež na temu </a:t>
            </a:r>
            <a:r>
              <a:rPr lang="sr-Latn-RS" sz="2400" dirty="0" smtClean="0">
                <a:solidFill>
                  <a:schemeClr val="bg1"/>
                </a:solidFill>
                <a:latin typeface="Cambria" pitchFamily="18" charset="0"/>
              </a:rPr>
              <a:t>“</a:t>
            </a:r>
            <a:r>
              <a:rPr lang="sr-Latn-RS" sz="2400" i="1" dirty="0">
                <a:solidFill>
                  <a:schemeClr val="bg1"/>
                </a:solidFill>
                <a:latin typeface="Cambria" pitchFamily="18" charset="0"/>
              </a:rPr>
              <a:t>Poslednji lešnik</a:t>
            </a:r>
            <a:r>
              <a:rPr lang="sr-Latn-RS" sz="2400" dirty="0" smtClean="0">
                <a:solidFill>
                  <a:schemeClr val="bg1"/>
                </a:solidFill>
                <a:latin typeface="Cambria" pitchFamily="18" charset="0"/>
              </a:rPr>
              <a:t>”. </a:t>
            </a:r>
          </a:p>
          <a:p>
            <a:r>
              <a:rPr lang="sr-Latn-RS" sz="2400" dirty="0" smtClean="0">
                <a:solidFill>
                  <a:schemeClr val="bg1"/>
                </a:solidFill>
                <a:latin typeface="Cambria" pitchFamily="18" charset="0"/>
              </a:rPr>
              <a:t>Pročitaj pjesmu i na osnovu nje kreiraj svoj crtež. </a:t>
            </a:r>
          </a:p>
          <a:p>
            <a:pPr algn="ctr"/>
            <a:endParaRPr lang="sr-Latn-RS" sz="2400" b="1" dirty="0" smtClean="0">
              <a:latin typeface="Cambria" pitchFamily="18" charset="0"/>
            </a:endParaRPr>
          </a:p>
          <a:p>
            <a:pPr algn="ctr"/>
            <a:r>
              <a:rPr lang="en-US" sz="2400" b="1" dirty="0" err="1" smtClean="0">
                <a:latin typeface="Cambria" pitchFamily="18" charset="0"/>
              </a:rPr>
              <a:t>Poslednji</a:t>
            </a:r>
            <a:r>
              <a:rPr lang="en-US" sz="2400" b="1" dirty="0" smtClean="0">
                <a:latin typeface="Cambria" pitchFamily="18" charset="0"/>
              </a:rPr>
              <a:t> </a:t>
            </a:r>
            <a:r>
              <a:rPr lang="en-US" sz="2400" b="1" dirty="0" err="1">
                <a:latin typeface="Cambria" pitchFamily="18" charset="0"/>
              </a:rPr>
              <a:t>lešnik</a:t>
            </a:r>
            <a:r>
              <a:rPr lang="en-US" sz="2400" b="1" dirty="0">
                <a:latin typeface="Cambria" pitchFamily="18" charset="0"/>
              </a:rPr>
              <a:t>  – Jovan </a:t>
            </a:r>
            <a:r>
              <a:rPr lang="en-US" sz="2400" b="1" dirty="0" err="1">
                <a:latin typeface="Cambria" pitchFamily="18" charset="0"/>
              </a:rPr>
              <a:t>Jovanović</a:t>
            </a:r>
            <a:r>
              <a:rPr lang="en-US" sz="2400" b="1" dirty="0">
                <a:latin typeface="Cambria" pitchFamily="18" charset="0"/>
              </a:rPr>
              <a:t> </a:t>
            </a:r>
            <a:r>
              <a:rPr lang="en-US" sz="2400" b="1" dirty="0" err="1">
                <a:latin typeface="Cambria" pitchFamily="18" charset="0"/>
              </a:rPr>
              <a:t>Zmaj</a:t>
            </a:r>
            <a:endParaRPr lang="en-US" sz="2400" b="1" dirty="0">
              <a:latin typeface="Cambria" pitchFamily="18" charset="0"/>
            </a:endParaRPr>
          </a:p>
          <a:p>
            <a:endParaRPr lang="sr-Latn-RS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endParaRPr lang="sr-Latn-RS" sz="2400" dirty="0">
              <a:solidFill>
                <a:schemeClr val="bg1"/>
              </a:solidFill>
              <a:latin typeface="Cambria" pitchFamily="18" charset="0"/>
            </a:endParaRPr>
          </a:p>
          <a:p>
            <a:endParaRPr lang="sr-Latn-RS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endParaRPr lang="sr-Latn-RS" sz="2400" dirty="0">
              <a:solidFill>
                <a:schemeClr val="bg1"/>
              </a:solidFill>
              <a:latin typeface="Cambria" pitchFamily="18" charset="0"/>
            </a:endParaRPr>
          </a:p>
          <a:p>
            <a:endParaRPr lang="sr-Latn-RS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endParaRPr lang="sr-Latn-RS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sr-Latn-RS" sz="2400" dirty="0" smtClean="0">
                <a:solidFill>
                  <a:schemeClr val="bg1"/>
                </a:solidFill>
                <a:latin typeface="Cambria" pitchFamily="18" charset="0"/>
              </a:rPr>
              <a:t>Po </a:t>
            </a:r>
            <a:r>
              <a:rPr lang="sr-Latn-RS" sz="2400" dirty="0">
                <a:solidFill>
                  <a:schemeClr val="bg1"/>
                </a:solidFill>
                <a:latin typeface="Cambria" pitchFamily="18" charset="0"/>
              </a:rPr>
              <a:t>završetku rada, sačuvati fajl u okviru kreiranog foldera „</a:t>
            </a:r>
            <a:r>
              <a:rPr lang="sr-Latn-RS" sz="2400" i="1" dirty="0">
                <a:solidFill>
                  <a:schemeClr val="bg1"/>
                </a:solidFill>
                <a:latin typeface="Cambria" pitchFamily="18" charset="0"/>
              </a:rPr>
              <a:t>Informatika sa tehnikom za V razred</a:t>
            </a:r>
            <a:r>
              <a:rPr lang="sr-Latn-RS" sz="2400" dirty="0">
                <a:solidFill>
                  <a:schemeClr val="bg1"/>
                </a:solidFill>
                <a:latin typeface="Cambria" pitchFamily="18" charset="0"/>
              </a:rPr>
              <a:t>“, u podfolderu “</a:t>
            </a:r>
            <a:r>
              <a:rPr lang="sr-Latn-RS" sz="2400" i="1" dirty="0">
                <a:solidFill>
                  <a:schemeClr val="bg1"/>
                </a:solidFill>
                <a:latin typeface="Cambria" pitchFamily="18" charset="0"/>
              </a:rPr>
              <a:t>novembar</a:t>
            </a:r>
            <a:r>
              <a:rPr lang="sr-Latn-RS" sz="2400" dirty="0">
                <a:solidFill>
                  <a:schemeClr val="bg1"/>
                </a:solidFill>
                <a:latin typeface="Cambria" pitchFamily="18" charset="0"/>
              </a:rPr>
              <a:t>”, pod nazivom  „Poslednji lešnik </a:t>
            </a:r>
            <a:r>
              <a:rPr lang="sr-Latn-RS" sz="2400" dirty="0" smtClean="0">
                <a:solidFill>
                  <a:schemeClr val="bg1"/>
                </a:solidFill>
                <a:latin typeface="Cambria" pitchFamily="18" charset="0"/>
              </a:rPr>
              <a:t>“.</a:t>
            </a:r>
            <a:endParaRPr lang="sr-Latn-RS" sz="24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3429000"/>
            <a:ext cx="3240360" cy="156966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Na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drvetu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čak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na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vrhu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,</a:t>
            </a:r>
            <a:r>
              <a:rPr lang="en-US" dirty="0">
                <a:latin typeface="Cambria" pitchFamily="18" charset="0"/>
              </a:rPr>
              <a:t/>
            </a:r>
            <a:br>
              <a:rPr lang="en-US" dirty="0">
                <a:latin typeface="Cambria" pitchFamily="18" charset="0"/>
              </a:rPr>
            </a:b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Tužna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lica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/>
            </a:r>
            <a:br>
              <a:rPr lang="en-US" sz="24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Sedi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jedna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zabrinuta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/>
            </a:r>
            <a:br>
              <a:rPr lang="en-US" sz="24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Veverica</a:t>
            </a:r>
            <a:r>
              <a:rPr lang="en-US" sz="2400" dirty="0" smtClean="0">
                <a:solidFill>
                  <a:schemeClr val="bg1"/>
                </a:solidFill>
                <a:latin typeface="Cambria" pitchFamily="18" charset="0"/>
              </a:rPr>
              <a:t>.</a:t>
            </a:r>
            <a:endParaRPr lang="en-US" sz="24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79912" y="3448878"/>
            <a:ext cx="34307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latin typeface="Cambria" pitchFamily="18" charset="0"/>
              </a:rPr>
              <a:t>Jesen</a:t>
            </a:r>
            <a:r>
              <a:rPr lang="en-US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pozna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većem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žuti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/>
            </a:r>
            <a:br>
              <a:rPr lang="en-US" sz="24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List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na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grani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,</a:t>
            </a:r>
            <a:br>
              <a:rPr lang="en-US" sz="24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Sad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lešnika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nema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više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,</a:t>
            </a:r>
            <a:br>
              <a:rPr lang="en-US" sz="24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Svi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pobrani</a:t>
            </a:r>
            <a:r>
              <a:rPr lang="en-US" dirty="0">
                <a:solidFill>
                  <a:schemeClr val="bg1"/>
                </a:solidFill>
                <a:latin typeface="Cambria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8" name="Picture 2" descr="Rezultat slika za jesen lesnik clipar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2"/>
          <a:stretch/>
        </p:blipFill>
        <p:spPr bwMode="auto">
          <a:xfrm>
            <a:off x="6974351" y="3331522"/>
            <a:ext cx="2115041" cy="211370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61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2553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Zadatak 2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896" y="1412776"/>
            <a:ext cx="9118104" cy="5339923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  <a:latin typeface="Cambria" pitchFamily="18" charset="0"/>
              </a:rPr>
              <a:t>Otvoriti program </a:t>
            </a:r>
            <a:r>
              <a:rPr lang="sr-Latn-RS" sz="2400" dirty="0" smtClean="0">
                <a:solidFill>
                  <a:schemeClr val="bg1"/>
                </a:solidFill>
                <a:latin typeface="Cambria" pitchFamily="18" charset="0"/>
              </a:rPr>
              <a:t>WordPad za kucanje teksa i otkucati na </a:t>
            </a:r>
            <a:r>
              <a:rPr lang="sr-Latn-RS" sz="2400" dirty="0">
                <a:solidFill>
                  <a:schemeClr val="bg1"/>
                </a:solidFill>
                <a:latin typeface="Cambria" pitchFamily="18" charset="0"/>
              </a:rPr>
              <a:t>temu “</a:t>
            </a:r>
            <a:r>
              <a:rPr lang="sr-Latn-RS" sz="2400" i="1" dirty="0">
                <a:solidFill>
                  <a:schemeClr val="bg1"/>
                </a:solidFill>
                <a:latin typeface="Cambria" pitchFamily="18" charset="0"/>
              </a:rPr>
              <a:t>Jesen u mom gradu</a:t>
            </a:r>
            <a:r>
              <a:rPr lang="sr-Latn-RS" sz="2400" dirty="0">
                <a:solidFill>
                  <a:schemeClr val="bg1"/>
                </a:solidFill>
                <a:latin typeface="Cambria" pitchFamily="18" charset="0"/>
              </a:rPr>
              <a:t>”. </a:t>
            </a:r>
            <a:r>
              <a:rPr lang="sr-Latn-RS" sz="2400" dirty="0" smtClean="0">
                <a:solidFill>
                  <a:schemeClr val="bg1"/>
                </a:solidFill>
                <a:latin typeface="Cambria" pitchFamily="18" charset="0"/>
              </a:rPr>
              <a:t> Otkucati stihove pjesme:</a:t>
            </a:r>
          </a:p>
          <a:p>
            <a:pPr algn="ctr"/>
            <a:endParaRPr lang="sr-Latn-RS" sz="500" b="1" dirty="0" smtClean="0">
              <a:latin typeface="Cambria" pitchFamily="18" charset="0"/>
            </a:endParaRPr>
          </a:p>
          <a:p>
            <a:pPr algn="ctr"/>
            <a:r>
              <a:rPr lang="en-US" sz="2400" b="1" dirty="0" err="1" smtClean="0">
                <a:latin typeface="Cambria" pitchFamily="18" charset="0"/>
              </a:rPr>
              <a:t>Poslednji</a:t>
            </a:r>
            <a:r>
              <a:rPr lang="en-US" sz="2400" b="1" dirty="0" smtClean="0">
                <a:latin typeface="Cambria" pitchFamily="18" charset="0"/>
              </a:rPr>
              <a:t> </a:t>
            </a:r>
            <a:r>
              <a:rPr lang="en-US" sz="2400" b="1" dirty="0" err="1">
                <a:latin typeface="Cambria" pitchFamily="18" charset="0"/>
              </a:rPr>
              <a:t>lešnik</a:t>
            </a:r>
            <a:r>
              <a:rPr lang="en-US" sz="2400" b="1" dirty="0">
                <a:latin typeface="Cambria" pitchFamily="18" charset="0"/>
              </a:rPr>
              <a:t>  – Jovan </a:t>
            </a:r>
            <a:r>
              <a:rPr lang="en-US" sz="2400" b="1" dirty="0" err="1">
                <a:latin typeface="Cambria" pitchFamily="18" charset="0"/>
              </a:rPr>
              <a:t>Jovanović</a:t>
            </a:r>
            <a:r>
              <a:rPr lang="en-US" sz="2400" b="1" dirty="0">
                <a:latin typeface="Cambria" pitchFamily="18" charset="0"/>
              </a:rPr>
              <a:t> </a:t>
            </a:r>
            <a:r>
              <a:rPr lang="en-US" sz="2400" b="1" dirty="0" err="1">
                <a:latin typeface="Cambria" pitchFamily="18" charset="0"/>
              </a:rPr>
              <a:t>Zmaj</a:t>
            </a:r>
            <a:endParaRPr lang="en-US" sz="2400" b="1" dirty="0">
              <a:latin typeface="Cambria" pitchFamily="18" charset="0"/>
            </a:endParaRPr>
          </a:p>
          <a:p>
            <a:r>
              <a:rPr lang="sr-Latn-RS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sr-Latn-RS" sz="2400" dirty="0">
              <a:solidFill>
                <a:schemeClr val="bg1"/>
              </a:solidFill>
              <a:latin typeface="Cambria" pitchFamily="18" charset="0"/>
            </a:endParaRPr>
          </a:p>
          <a:p>
            <a:endParaRPr lang="sr-Latn-RS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endParaRPr lang="sr-Latn-RS" sz="2400" dirty="0">
              <a:solidFill>
                <a:schemeClr val="bg1"/>
              </a:solidFill>
              <a:latin typeface="Cambria" pitchFamily="18" charset="0"/>
            </a:endParaRPr>
          </a:p>
          <a:p>
            <a:endParaRPr lang="sr-Latn-RS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endParaRPr lang="sr-Latn-RS" sz="2400" dirty="0">
              <a:solidFill>
                <a:schemeClr val="bg1"/>
              </a:solidFill>
              <a:latin typeface="Cambria" pitchFamily="18" charset="0"/>
            </a:endParaRPr>
          </a:p>
          <a:p>
            <a:endParaRPr lang="sr-Latn-RS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sr-Latn-RS" sz="2400" dirty="0" smtClean="0">
                <a:solidFill>
                  <a:schemeClr val="bg1"/>
                </a:solidFill>
                <a:latin typeface="Cambria" pitchFamily="18" charset="0"/>
              </a:rPr>
              <a:t>Dodati sliku sa prethodnog časa, crtanu u Pain-u.</a:t>
            </a:r>
            <a:endParaRPr lang="sr-Latn-RS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endParaRPr lang="sr-Latn-RS" sz="2400" dirty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sr-Latn-RS" sz="2400" dirty="0">
                <a:solidFill>
                  <a:schemeClr val="bg1"/>
                </a:solidFill>
                <a:latin typeface="Cambria" pitchFamily="18" charset="0"/>
              </a:rPr>
              <a:t>Po završetku rada, sačuvati fajl u okviru kreiranog foldera „</a:t>
            </a:r>
            <a:r>
              <a:rPr lang="sr-Latn-RS" sz="2400" i="1" dirty="0">
                <a:solidFill>
                  <a:schemeClr val="bg1"/>
                </a:solidFill>
                <a:latin typeface="Cambria" pitchFamily="18" charset="0"/>
              </a:rPr>
              <a:t>Informatika sa tehnikom za V razred</a:t>
            </a:r>
            <a:r>
              <a:rPr lang="sr-Latn-RS" sz="2400" dirty="0">
                <a:solidFill>
                  <a:schemeClr val="bg1"/>
                </a:solidFill>
                <a:latin typeface="Cambria" pitchFamily="18" charset="0"/>
              </a:rPr>
              <a:t>“, u podfolderu “</a:t>
            </a:r>
            <a:r>
              <a:rPr lang="sr-Latn-RS" sz="2400" i="1" dirty="0">
                <a:solidFill>
                  <a:schemeClr val="bg1"/>
                </a:solidFill>
                <a:latin typeface="Cambria" pitchFamily="18" charset="0"/>
              </a:rPr>
              <a:t>novembar</a:t>
            </a:r>
            <a:r>
              <a:rPr lang="sr-Latn-RS" sz="2400" dirty="0">
                <a:solidFill>
                  <a:schemeClr val="bg1"/>
                </a:solidFill>
                <a:latin typeface="Cambria" pitchFamily="18" charset="0"/>
              </a:rPr>
              <a:t>”, pod nazivom  „Jesen u mom gradu</a:t>
            </a:r>
            <a:r>
              <a:rPr lang="sr-Latn-RS" sz="2400" dirty="0" smtClean="0">
                <a:solidFill>
                  <a:schemeClr val="bg1"/>
                </a:solidFill>
                <a:latin typeface="Cambria" pitchFamily="18" charset="0"/>
              </a:rPr>
              <a:t>“.</a:t>
            </a:r>
            <a:endParaRPr lang="sr-Latn-RS" sz="24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3568" y="2843937"/>
            <a:ext cx="3456384" cy="156966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Na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drvetu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čak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na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vrhu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,</a:t>
            </a:r>
            <a:r>
              <a:rPr lang="en-US" dirty="0">
                <a:latin typeface="Cambria" pitchFamily="18" charset="0"/>
              </a:rPr>
              <a:t/>
            </a:r>
            <a:br>
              <a:rPr lang="en-US" dirty="0">
                <a:latin typeface="Cambria" pitchFamily="18" charset="0"/>
              </a:rPr>
            </a:b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Tužna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lica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/>
            </a:r>
            <a:br>
              <a:rPr lang="en-US" sz="24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Sedi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jedna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zabrinuta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/>
            </a:r>
            <a:br>
              <a:rPr lang="en-US" sz="24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Veverica</a:t>
            </a:r>
            <a:r>
              <a:rPr lang="en-US" sz="2400" dirty="0" smtClean="0">
                <a:solidFill>
                  <a:schemeClr val="bg1"/>
                </a:solidFill>
                <a:latin typeface="Cambria" pitchFamily="18" charset="0"/>
              </a:rPr>
              <a:t>.</a:t>
            </a:r>
            <a:endParaRPr lang="en-US" sz="24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55976" y="2843937"/>
            <a:ext cx="3672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latin typeface="Cambria" pitchFamily="18" charset="0"/>
              </a:rPr>
              <a:t>Jesen</a:t>
            </a:r>
            <a:r>
              <a:rPr lang="en-US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pozna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većem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žuti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/>
            </a:r>
            <a:br>
              <a:rPr lang="en-US" sz="24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List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na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grani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,</a:t>
            </a:r>
            <a:br>
              <a:rPr lang="en-US" sz="24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Sad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lešnika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nema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više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,</a:t>
            </a:r>
            <a:br>
              <a:rPr lang="en-US" sz="24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Svi</a:t>
            </a:r>
            <a:r>
              <a:rPr lang="en-US" sz="24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mbria" pitchFamily="18" charset="0"/>
              </a:rPr>
              <a:t>pobrani</a:t>
            </a:r>
            <a:r>
              <a:rPr lang="en-US" dirty="0">
                <a:solidFill>
                  <a:schemeClr val="bg1"/>
                </a:solidFill>
                <a:latin typeface="Cambria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51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1770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2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ambria" pitchFamily="18" charset="0"/>
              </a:rPr>
              <a:t>Rezime: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/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7504" y="1557258"/>
            <a:ext cx="90364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800" dirty="0" smtClean="0">
                <a:latin typeface="Cambria" pitchFamily="18" charset="0"/>
              </a:rPr>
              <a:t>Kako dodajemo sliku u Word Pad?</a:t>
            </a:r>
            <a:endParaRPr lang="pl-PL" sz="2800" dirty="0" smtClean="0">
              <a:latin typeface="Cambria" pitchFamily="18" charset="0"/>
            </a:endParaRPr>
          </a:p>
          <a:p>
            <a:pPr>
              <a:lnSpc>
                <a:spcPct val="150000"/>
              </a:lnSpc>
            </a:pPr>
            <a:r>
              <a:rPr lang="sr-Latn-RS" sz="2800" dirty="0" smtClean="0">
                <a:latin typeface="Cambria" pitchFamily="18" charset="0"/>
              </a:rPr>
              <a:t>Koji taster koristimo kada želimo da kucamo sve velika slova?</a:t>
            </a:r>
            <a:endParaRPr lang="sr-Latn-RS" sz="2800" dirty="0" smtClean="0">
              <a:latin typeface="Cambria" pitchFamily="18" charset="0"/>
            </a:endParaRPr>
          </a:p>
          <a:p>
            <a:pPr>
              <a:lnSpc>
                <a:spcPct val="150000"/>
              </a:lnSpc>
            </a:pPr>
            <a:r>
              <a:rPr lang="sr-Latn-RS" sz="2800" dirty="0" smtClean="0">
                <a:latin typeface="Cambria" pitchFamily="18" charset="0"/>
              </a:rPr>
              <a:t>Šta omogućava taster Space?</a:t>
            </a:r>
            <a:endParaRPr lang="sr-Latn-RS" sz="2800" dirty="0" smtClean="0">
              <a:latin typeface="Cambria" pitchFamily="18" charset="0"/>
            </a:endParaRPr>
          </a:p>
          <a:p>
            <a:pPr>
              <a:lnSpc>
                <a:spcPct val="150000"/>
              </a:lnSpc>
            </a:pPr>
            <a:r>
              <a:rPr lang="sr-Latn-RS" sz="2800" dirty="0" smtClean="0">
                <a:latin typeface="Cambria" pitchFamily="18" charset="0"/>
              </a:rPr>
              <a:t>Zašto koristimo taster Enter?</a:t>
            </a:r>
            <a:endParaRPr lang="sr-Latn-RS" sz="2800" dirty="0" smtClean="0">
              <a:latin typeface="Cambria" pitchFamily="18" charset="0"/>
            </a:endParaRPr>
          </a:p>
          <a:p>
            <a:pPr>
              <a:lnSpc>
                <a:spcPct val="150000"/>
              </a:lnSpc>
            </a:pPr>
            <a:endParaRPr lang="en-US" sz="2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53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6972BC-B380-4C0B-9B29-25A05E7AB2E2}"/>
</file>

<file path=customXml/itemProps2.xml><?xml version="1.0" encoding="utf-8"?>
<ds:datastoreItem xmlns:ds="http://schemas.openxmlformats.org/officeDocument/2006/customXml" ds:itemID="{18FE97A4-8B3E-4A11-959D-1A6AF45B1AA0}"/>
</file>

<file path=customXml/itemProps3.xml><?xml version="1.0" encoding="utf-8"?>
<ds:datastoreItem xmlns:ds="http://schemas.openxmlformats.org/officeDocument/2006/customXml" ds:itemID="{AAA2E633-4535-43C6-BE45-C21AEBEDFB7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14656</TotalTime>
  <Words>163</Words>
  <Application>Microsoft Office PowerPoint</Application>
  <PresentationFormat>On-screen Show (4:3)</PresentationFormat>
  <Paragraphs>49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Informatika sa tehnikom – V razred</dc:title>
  <dc:creator>Biljana Popović</dc:creator>
  <cp:lastModifiedBy>Biljana Popović</cp:lastModifiedBy>
  <cp:revision>318</cp:revision>
  <dcterms:created xsi:type="dcterms:W3CDTF">2017-09-11T06:46:45Z</dcterms:created>
  <dcterms:modified xsi:type="dcterms:W3CDTF">2017-11-19T20:06:11Z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