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7" r:id="rId2"/>
    <p:sldId id="259" r:id="rId3"/>
    <p:sldId id="309" r:id="rId4"/>
    <p:sldId id="310" r:id="rId5"/>
    <p:sldId id="311" r:id="rId6"/>
    <p:sldId id="312" r:id="rId7"/>
    <p:sldId id="31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994"/>
    <a:srgbClr val="0000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42" autoAdjust="0"/>
    <p:restoredTop sz="92718" autoAdjust="0"/>
  </p:normalViewPr>
  <p:slideViewPr>
    <p:cSldViewPr>
      <p:cViewPr varScale="1">
        <p:scale>
          <a:sx n="64" d="100"/>
          <a:sy n="64" d="100"/>
        </p:scale>
        <p:origin x="-1374" y="-10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F461-9A42-4724-9C2F-73A785F32893}" type="datetimeFigureOut">
              <a:rPr lang="en-US" smtClean="0"/>
              <a:t>12/3/2017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1782D-695C-4CD2-9543-D852FB79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7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49909-29E4-4745-AAE0-B6AFC7801444}" type="datetimeFigureOut">
              <a:rPr lang="en-US" smtClean="0"/>
              <a:t>12/3/2017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288A-5710-448E-9525-872AEE59D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 err="1" smtClean="0"/>
              <a:t>uraditi</a:t>
            </a:r>
            <a:r>
              <a:rPr lang="en-US" dirty="0" smtClean="0"/>
              <a:t>/</a:t>
            </a:r>
            <a:r>
              <a:rPr lang="en-US" dirty="0" err="1" smtClean="0"/>
              <a:t>naučiti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času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288A-5710-448E-9525-872AEE59D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4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53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December 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December 3, 2017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60648"/>
            <a:ext cx="9144000" cy="11236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7504" y="260648"/>
            <a:ext cx="288032" cy="11521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67544" y="260648"/>
            <a:ext cx="144016" cy="1152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83568" y="260648"/>
            <a:ext cx="910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9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43075"/>
            <a:ext cx="6696744" cy="470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4976" y="427311"/>
            <a:ext cx="61223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Knjiga strana </a:t>
            </a:r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50 </a:t>
            </a:r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  </a:t>
            </a:r>
            <a:r>
              <a:rPr lang="sr-Latn-R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55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941729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4800" b="1" cap="all" dirty="0" smtClean="0">
                <a:ln w="0"/>
                <a:solidFill>
                  <a:srgbClr val="DD2994"/>
                </a:solidFill>
                <a:effectLst>
                  <a:reflection blurRad="12700" stA="50000" endPos="50000" dist="5000" dir="5400000" sy="-100000" rotWithShape="0"/>
                </a:effectLst>
              </a:rPr>
              <a:t>Kreiranje fajla u </a:t>
            </a:r>
            <a:r>
              <a:rPr lang="sr-Latn-RS" sz="4800" b="1" cap="all" dirty="0" smtClean="0">
                <a:ln w="0"/>
                <a:solidFill>
                  <a:srgbClr val="DD2994"/>
                </a:solidFill>
                <a:effectLst>
                  <a:reflection blurRad="12700" stA="50000" endPos="50000" dist="5000" dir="5400000" sy="-100000" rotWithShape="0"/>
                </a:effectLst>
              </a:rPr>
              <a:t>paint-</a:t>
            </a:r>
            <a:r>
              <a:rPr lang="sr-Latn-RS" sz="2400" b="1" cap="all" dirty="0" smtClean="0">
                <a:ln w="0"/>
                <a:solidFill>
                  <a:srgbClr val="DD2994"/>
                </a:solidFill>
                <a:effectLst>
                  <a:reflection blurRad="12700" stA="50000" endPos="50000" dist="5000" dir="5400000" sy="-100000" rotWithShape="0"/>
                </a:effectLst>
              </a:rPr>
              <a:t>U</a:t>
            </a:r>
            <a:endParaRPr lang="en-US" sz="2400" b="1" cap="all" dirty="0">
              <a:ln w="0"/>
              <a:solidFill>
                <a:srgbClr val="DD2994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1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251520" y="1916832"/>
            <a:ext cx="8496944" cy="4752528"/>
          </a:xfrm>
          <a:prstGeom prst="flowChart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7584" y="552970"/>
            <a:ext cx="63926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nakon današnjeg časa moći ćete da: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509733"/>
            <a:ext cx="813690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pokren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ete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program za crtanje;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prepozna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osnovne elemente iz radnog okruženja u programu i 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prilagodite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ih;</a:t>
            </a:r>
          </a:p>
          <a:p>
            <a:pPr marL="266700" indent="-266700">
              <a:spcAft>
                <a:spcPts val="2400"/>
              </a:spcAft>
              <a:buFont typeface="Arial" pitchFamily="34" charset="0"/>
              <a:buChar char="•"/>
            </a:pP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sačuva</a:t>
            </a:r>
            <a:r>
              <a:rPr lang="sr-Latn-RS" sz="2800" dirty="0" smtClean="0">
                <a:solidFill>
                  <a:schemeClr val="bg1"/>
                </a:solidFill>
                <a:latin typeface="Cambria" pitchFamily="18" charset="0"/>
              </a:rPr>
              <a:t>te</a:t>
            </a:r>
            <a:r>
              <a:rPr lang="vi-VN" sz="28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vi-VN" sz="2800" dirty="0">
                <a:solidFill>
                  <a:schemeClr val="bg1"/>
                </a:solidFill>
                <a:latin typeface="Cambria" pitchFamily="18" charset="0"/>
              </a:rPr>
              <a:t>fajl na određenoj lokaciji.</a:t>
            </a:r>
          </a:p>
        </p:txBody>
      </p:sp>
      <p:pic>
        <p:nvPicPr>
          <p:cNvPr id="8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27584" y="552970"/>
            <a:ext cx="59595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pokrećemo program paint?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21328" y="1654694"/>
            <a:ext cx="2561920" cy="1357287"/>
            <a:chOff x="4917196" y="1849244"/>
            <a:chExt cx="2561920" cy="1357287"/>
          </a:xfrm>
        </p:grpSpPr>
        <p:pic>
          <p:nvPicPr>
            <p:cNvPr id="3" name="Picture 2" descr="Srodna slik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1339" y="2492896"/>
              <a:ext cx="713635" cy="713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917196" y="1849244"/>
              <a:ext cx="256192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RS" sz="32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klik na dugme</a:t>
              </a:r>
              <a:endPara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460002" y="1484784"/>
            <a:ext cx="3647932" cy="5155131"/>
            <a:chOff x="2816062" y="1612463"/>
            <a:chExt cx="3647932" cy="515513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992" r="80255"/>
            <a:stretch/>
          </p:blipFill>
          <p:spPr bwMode="auto">
            <a:xfrm>
              <a:off x="2816062" y="4273810"/>
              <a:ext cx="3647932" cy="24937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2" r="80297" b="73965"/>
            <a:stretch/>
          </p:blipFill>
          <p:spPr bwMode="auto">
            <a:xfrm>
              <a:off x="2816062" y="1612463"/>
              <a:ext cx="3647932" cy="2704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6372200" y="1760408"/>
            <a:ext cx="2672783" cy="1493675"/>
            <a:chOff x="4861765" y="4625135"/>
            <a:chExt cx="2672783" cy="1493675"/>
          </a:xfrm>
        </p:grpSpPr>
        <p:sp>
          <p:nvSpPr>
            <p:cNvPr id="6" name="Rectangle 5"/>
            <p:cNvSpPr/>
            <p:nvPr/>
          </p:nvSpPr>
          <p:spPr>
            <a:xfrm>
              <a:off x="4861765" y="4625135"/>
              <a:ext cx="2672783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sr-Latn-RS" sz="32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zatim na ikonu</a:t>
              </a:r>
              <a:endPara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pic>
          <p:nvPicPr>
            <p:cNvPr id="11" name="Picture 3" descr="C:\Users\Biljana\Desktop\Paint_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9355" y="5301208"/>
              <a:ext cx="817602" cy="817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Oval 12"/>
          <p:cNvSpPr/>
          <p:nvPr/>
        </p:nvSpPr>
        <p:spPr>
          <a:xfrm>
            <a:off x="2411760" y="6002178"/>
            <a:ext cx="792088" cy="739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475656" y="3185396"/>
            <a:ext cx="1008071" cy="26707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4067944" y="1947082"/>
            <a:ext cx="2952328" cy="70808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2536018" y="1498067"/>
            <a:ext cx="1387910" cy="739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3" descr="C:\Users\Biljana\Desktop\Paint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51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552970"/>
            <a:ext cx="462915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2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Radno okruženje paint-</a:t>
            </a:r>
            <a:r>
              <a:rPr lang="sr-Latn-BA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  <a:endParaRPr lang="en-US" sz="2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t="17291" r="32578" b="32812"/>
          <a:stretch/>
        </p:blipFill>
        <p:spPr bwMode="auto">
          <a:xfrm>
            <a:off x="-6156" y="2492896"/>
            <a:ext cx="911562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7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49760"/>
            <a:ext cx="9144000" cy="1807232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1520" y="1556792"/>
            <a:ext cx="8640959" cy="169277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Da li može</a:t>
            </a: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š</a:t>
            </a:r>
            <a:r>
              <a:rPr lang="it-IT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nacrtati </a:t>
            </a: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jedan zimski dan? Koristi se raznim bojama i oblicima četkica. </a:t>
            </a:r>
          </a:p>
          <a:p>
            <a:endParaRPr lang="sr-Latn-RS" sz="2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  <a:p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Neka čarolija počne </a:t>
            </a: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  <a:sym typeface="Wingdings" pitchFamily="2" charset="2"/>
              </a:rPr>
              <a:t></a:t>
            </a:r>
            <a:r>
              <a:rPr lang="sr-Latn-R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</a:t>
            </a:r>
            <a:endParaRPr lang="sr-Latn-RS" sz="2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8" name="Picture 3" descr="C:\Users\Biljana\Desktop\Paint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7584" y="550421"/>
            <a:ext cx="24711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vježbamo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6146" name="Picture 2" descr="Rezultat slika za zima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224790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rodna sli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785" y="3446538"/>
            <a:ext cx="2400429" cy="341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ezultat slika za zima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00192" y="3907120"/>
            <a:ext cx="224790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8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584" y="550421"/>
            <a:ext cx="50461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Čuvamo crtež?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99" b="27140"/>
          <a:stretch/>
        </p:blipFill>
        <p:spPr bwMode="auto">
          <a:xfrm>
            <a:off x="107504" y="1483521"/>
            <a:ext cx="5777056" cy="532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611560" y="1844824"/>
            <a:ext cx="6059512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1043608" y="2924944"/>
            <a:ext cx="5627464" cy="39001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671072" y="194986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12569" y="2853290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1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1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1" t="11942" r="43309" b="25410"/>
          <a:stretch/>
        </p:blipFill>
        <p:spPr bwMode="auto">
          <a:xfrm>
            <a:off x="163993" y="1844824"/>
            <a:ext cx="6548576" cy="458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7584" y="550421"/>
            <a:ext cx="50461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BA" sz="3600" b="1" cap="all" dirty="0" smtClean="0">
                <a:ln w="900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Kako Čuvamo crtež?</a:t>
            </a:r>
            <a:endParaRPr lang="en-US" sz="3600" b="1" cap="all" dirty="0">
              <a:ln w="9000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339752" y="3776620"/>
            <a:ext cx="5470583" cy="13085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264464" y="5280190"/>
            <a:ext cx="2813732" cy="74109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810335" y="3115034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72400" y="479715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342342" y="2708920"/>
            <a:ext cx="5893954" cy="44446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281726" y="217023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" name="Picture 3" descr="C:\Users\Biljana\Desktop\Paint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71400"/>
            <a:ext cx="1945184" cy="194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30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D22D724-7AC6-4910-B9E0-0B058E76144A}"/>
</file>

<file path=customXml/itemProps2.xml><?xml version="1.0" encoding="utf-8"?>
<ds:datastoreItem xmlns:ds="http://schemas.openxmlformats.org/officeDocument/2006/customXml" ds:itemID="{DFF7FD8E-2528-4B9A-9FD1-AD84D6524EB3}"/>
</file>

<file path=customXml/itemProps3.xml><?xml version="1.0" encoding="utf-8"?>
<ds:datastoreItem xmlns:ds="http://schemas.openxmlformats.org/officeDocument/2006/customXml" ds:itemID="{D641042D-0CD4-49FB-BCAE-78AA216310C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14788</TotalTime>
  <Words>101</Words>
  <Application>Microsoft Office PowerPoint</Application>
  <PresentationFormat>On-screen Show (4:3)</PresentationFormat>
  <Paragraphs>26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 sa tehnikom – V razred</dc:title>
  <dc:creator>Biljana Popović</dc:creator>
  <cp:lastModifiedBy>Biljana Popović</cp:lastModifiedBy>
  <cp:revision>336</cp:revision>
  <dcterms:created xsi:type="dcterms:W3CDTF">2017-09-11T06:46:45Z</dcterms:created>
  <dcterms:modified xsi:type="dcterms:W3CDTF">2017-12-03T22:00:31Z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