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7" r:id="rId2"/>
    <p:sldId id="259" r:id="rId3"/>
    <p:sldId id="31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42" autoAdjust="0"/>
    <p:restoredTop sz="95915" autoAdjust="0"/>
  </p:normalViewPr>
  <p:slideViewPr>
    <p:cSldViewPr>
      <p:cViewPr varScale="1">
        <p:scale>
          <a:sx n="67" d="100"/>
          <a:sy n="67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12/3/2017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25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December 3,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50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 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941729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8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Moj crtani lik u paint-</a:t>
            </a:r>
            <a:r>
              <a:rPr lang="sr-Latn-RS" sz="28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u</a:t>
            </a:r>
            <a:endParaRPr lang="en-US" sz="1200" b="1" cap="all" dirty="0">
              <a:ln w="0"/>
              <a:solidFill>
                <a:srgbClr val="DD2994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Biljana\Desktop\mickey-mouse-250x2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90713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Rezultat slika za crtani likov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4" r="17842"/>
          <a:stretch/>
        </p:blipFill>
        <p:spPr bwMode="auto">
          <a:xfrm>
            <a:off x="6588224" y="3279566"/>
            <a:ext cx="2231435" cy="243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Biljana\Desktop\SpongeBob_(5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145" y="3492821"/>
            <a:ext cx="2700218" cy="223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zultat slika za crtani likov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976" y="1773784"/>
            <a:ext cx="1164556" cy="163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zultat slika za crtani likov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64" y="4591579"/>
            <a:ext cx="1800200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ezultat slika za crtani likov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78639"/>
            <a:ext cx="2176738" cy="160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76872"/>
            <a:ext cx="81369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identifikuj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alate za crtanje, 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opisuj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funkcije alate za crtanje;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korist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alate za crtanje;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korist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alate za promjenu debljine linije, boje...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izrađuj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jednostavne crteže.</a:t>
            </a:r>
          </a:p>
        </p:txBody>
      </p:sp>
      <p:pic>
        <p:nvPicPr>
          <p:cNvPr id="8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49760"/>
            <a:ext cx="9144000" cy="4903576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1520" y="1679897"/>
            <a:ext cx="8640959" cy="437042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Ko je tvoj omiljeni crtani junak? </a:t>
            </a:r>
            <a:r>
              <a:rPr lang="sr-Latn-R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  <a:sym typeface="Wingdings" pitchFamily="2" charset="2"/>
              </a:rPr>
              <a:t></a:t>
            </a:r>
            <a:endParaRPr lang="sr-Latn-R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endParaRPr lang="sr-Latn-R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Da li bi mogao da ga nacrtaš? </a:t>
            </a:r>
          </a:p>
          <a:p>
            <a:endParaRPr lang="sr-Latn-R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Koristi se raznim oblicima i debljinama četkice.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Koristi se raznim bojama.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Nemoj crtati pozadinu tvom liku, neka ostane bijela pozadina.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Nacrtaj svog lika preko cijelog lista.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Kada završiš sačuvaj ga u svom folderu na računaru.</a:t>
            </a:r>
          </a:p>
        </p:txBody>
      </p:sp>
      <p:pic>
        <p:nvPicPr>
          <p:cNvPr id="18" name="Picture 3" descr="C:\Users\Biljana\Desktop\Paint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476672"/>
            <a:ext cx="2725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4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vježbamo</a:t>
            </a:r>
            <a:endParaRPr lang="en-US" sz="4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8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BA509D2-4832-4BA6-A77D-B75CFD727CF2}"/>
</file>

<file path=customXml/itemProps2.xml><?xml version="1.0" encoding="utf-8"?>
<ds:datastoreItem xmlns:ds="http://schemas.openxmlformats.org/officeDocument/2006/customXml" ds:itemID="{047FD87B-A128-4752-9548-0C6457C82E14}"/>
</file>

<file path=customXml/itemProps3.xml><?xml version="1.0" encoding="utf-8"?>
<ds:datastoreItem xmlns:ds="http://schemas.openxmlformats.org/officeDocument/2006/customXml" ds:itemID="{95466D12-6148-4C96-8EE5-4A872524EC9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14889</TotalTime>
  <Words>119</Words>
  <Application>Microsoft Office PowerPoint</Application>
  <PresentationFormat>On-screen Show (4:3)</PresentationFormat>
  <Paragraphs>23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341</cp:revision>
  <dcterms:created xsi:type="dcterms:W3CDTF">2017-09-11T06:46:45Z</dcterms:created>
  <dcterms:modified xsi:type="dcterms:W3CDTF">2017-12-03T23:41:28Z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