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6"/>
  </p:notesMasterIdLst>
  <p:handoutMasterIdLst>
    <p:handoutMasterId r:id="rId7"/>
  </p:handoutMasterIdLst>
  <p:sldIdLst>
    <p:sldId id="257" r:id="rId2"/>
    <p:sldId id="259" r:id="rId3"/>
    <p:sldId id="312" r:id="rId4"/>
    <p:sldId id="311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2994"/>
    <a:srgbClr val="0000FF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42" autoAdjust="0"/>
    <p:restoredTop sz="95915" autoAdjust="0"/>
  </p:normalViewPr>
  <p:slideViewPr>
    <p:cSldViewPr>
      <p:cViewPr>
        <p:scale>
          <a:sx n="66" d="100"/>
          <a:sy n="66" d="100"/>
        </p:scale>
        <p:origin x="-1314" y="-120"/>
      </p:cViewPr>
      <p:guideLst>
        <p:guide orient="horz" pos="216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0F461-9A42-4724-9C2F-73A785F32893}" type="datetimeFigureOut">
              <a:rPr lang="en-US" smtClean="0"/>
              <a:t>12/10/2017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71782D-695C-4CD2-9543-D852FB7937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4777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149909-29E4-4745-AAE0-B6AFC7801444}" type="datetimeFigureOut">
              <a:rPr lang="en-US" smtClean="0"/>
              <a:t>12/10/2017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C9288A-5710-448E-9525-872AEE59D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062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9257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šta</a:t>
            </a:r>
            <a:r>
              <a:rPr lang="en-US" dirty="0" smtClean="0"/>
              <a:t> </a:t>
            </a:r>
            <a:r>
              <a:rPr lang="en-US" dirty="0" err="1" smtClean="0"/>
              <a:t>će</a:t>
            </a:r>
            <a:r>
              <a:rPr lang="en-US" dirty="0" smtClean="0"/>
              <a:t> </a:t>
            </a:r>
            <a:r>
              <a:rPr lang="en-US" dirty="0" err="1" smtClean="0"/>
              <a:t>učenici</a:t>
            </a:r>
            <a:r>
              <a:rPr lang="en-US" dirty="0" smtClean="0"/>
              <a:t> </a:t>
            </a:r>
            <a:r>
              <a:rPr lang="en-US" dirty="0" err="1" smtClean="0"/>
              <a:t>uraditi</a:t>
            </a:r>
            <a:r>
              <a:rPr lang="en-US" dirty="0" smtClean="0"/>
              <a:t>/</a:t>
            </a:r>
            <a:r>
              <a:rPr lang="en-US" dirty="0" err="1" smtClean="0"/>
              <a:t>naučiti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času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4046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šta</a:t>
            </a:r>
            <a:r>
              <a:rPr lang="en-US" dirty="0" smtClean="0"/>
              <a:t> </a:t>
            </a:r>
            <a:r>
              <a:rPr lang="en-US" dirty="0" err="1" smtClean="0"/>
              <a:t>će</a:t>
            </a:r>
            <a:r>
              <a:rPr lang="en-US" dirty="0" smtClean="0"/>
              <a:t> </a:t>
            </a:r>
            <a:r>
              <a:rPr lang="en-US" dirty="0" err="1" smtClean="0"/>
              <a:t>učenici</a:t>
            </a:r>
            <a:r>
              <a:rPr lang="en-US" dirty="0" smtClean="0"/>
              <a:t> </a:t>
            </a:r>
            <a:r>
              <a:rPr lang="en-US" dirty="0" err="1" smtClean="0"/>
              <a:t>uraditi</a:t>
            </a:r>
            <a:r>
              <a:rPr lang="en-US" dirty="0" smtClean="0"/>
              <a:t>/</a:t>
            </a:r>
            <a:r>
              <a:rPr lang="en-US" dirty="0" err="1" smtClean="0"/>
              <a:t>naučiti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času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404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65BE-0657-4A47-90AD-C21C55E16B19}" type="datetime4">
              <a:rPr lang="en-US" smtClean="0"/>
              <a:pPr/>
              <a:t>December 10,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953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B8AF-C16A-4836-A92D-61834B5F0BA5}" type="datetime4">
              <a:rPr lang="en-US" smtClean="0"/>
              <a:pPr/>
              <a:t>December 10,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960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D2193-4505-4A75-99BB-880C6989A757}" type="datetime4">
              <a:rPr lang="en-US" smtClean="0"/>
              <a:pPr/>
              <a:t>December 10,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275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18F4-33C3-445B-924C-31108C51719C}" type="datetime4">
              <a:rPr lang="en-US" smtClean="0"/>
              <a:pPr/>
              <a:t>December 10,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014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543A-E259-478F-9E0D-57BA40E442B7}" type="datetime4">
              <a:rPr lang="en-US" smtClean="0"/>
              <a:pPr/>
              <a:t>December 10,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401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B012D-77A1-44B0-BB26-329BA1EE55C9}" type="datetime4">
              <a:rPr lang="en-US" smtClean="0"/>
              <a:pPr/>
              <a:t>December 10,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403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499E-3031-413E-B01E-B94970708CAA}" type="datetime4">
              <a:rPr lang="en-US" smtClean="0"/>
              <a:pPr/>
              <a:t>December 10,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658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EAB0C-2220-4D0E-A0DD-DB7FA0F742F4}" type="datetime4">
              <a:rPr lang="en-US" smtClean="0"/>
              <a:pPr/>
              <a:t>December 10,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935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16D63-31BF-4B94-B6C5-E20B2C63F515}" type="datetime4">
              <a:rPr lang="en-US" smtClean="0"/>
              <a:pPr/>
              <a:t>December 10,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10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C3AA4-67BE-44F7-809A-3582401494AF}" type="datetime4">
              <a:rPr lang="en-US" smtClean="0"/>
              <a:pPr/>
              <a:t>December 10,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224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2EEB-1769-4776-AD69-E7C1260563EB}" type="datetime4">
              <a:rPr lang="en-US" smtClean="0"/>
              <a:pPr/>
              <a:t>December 10,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113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1B13E-D5AF-485E-81A1-82A140076526}" type="datetime4">
              <a:rPr lang="en-US" smtClean="0"/>
              <a:pPr/>
              <a:t>December 10, 2017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260648"/>
            <a:ext cx="9144000" cy="112365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107504" y="260648"/>
            <a:ext cx="288032" cy="115212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467544" y="260648"/>
            <a:ext cx="144016" cy="115212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683568" y="260648"/>
            <a:ext cx="91008" cy="11521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594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64976" y="427311"/>
            <a:ext cx="612231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Latn-RS" sz="4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Knjiga strana 50 do  55</a:t>
            </a:r>
            <a:endParaRPr lang="en-US" sz="44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10" name="Picture 3" descr="C:\Users\Biljana\Desktop\Paint_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-171400"/>
            <a:ext cx="1945184" cy="194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Rezultat slika za novogodišnja jelka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3"/>
          <a:stretch/>
        </p:blipFill>
        <p:spPr bwMode="auto">
          <a:xfrm>
            <a:off x="1925538" y="1396107"/>
            <a:ext cx="5238750" cy="4985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0" y="5941729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sr-Latn-RS" sz="4800" b="1" cap="all" dirty="0" smtClean="0">
                <a:ln w="0"/>
                <a:solidFill>
                  <a:srgbClr val="DD2994"/>
                </a:solidFill>
                <a:effectLst>
                  <a:reflection blurRad="12700" stA="50000" endPos="50000" dist="5000" dir="5400000" sy="-100000" rotWithShape="0"/>
                </a:effectLst>
              </a:rPr>
              <a:t>Select/Copy/paste</a:t>
            </a:r>
            <a:endParaRPr lang="en-US" sz="1200" b="1" cap="all" dirty="0">
              <a:ln w="0"/>
              <a:solidFill>
                <a:srgbClr val="DD2994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77123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Document 2"/>
          <p:cNvSpPr/>
          <p:nvPr/>
        </p:nvSpPr>
        <p:spPr>
          <a:xfrm>
            <a:off x="251520" y="1916832"/>
            <a:ext cx="8496944" cy="4752528"/>
          </a:xfrm>
          <a:prstGeom prst="flowChartDocumen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27584" y="552970"/>
            <a:ext cx="6392647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26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nakon današnjeg časa moći ćete da:</a:t>
            </a:r>
            <a:endParaRPr lang="en-US" sz="26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5536" y="2276872"/>
            <a:ext cx="813690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>
              <a:spcAft>
                <a:spcPts val="2400"/>
              </a:spcAft>
              <a:buFont typeface="Arial" pitchFamily="34" charset="0"/>
              <a:buChar char="•"/>
            </a:pPr>
            <a:r>
              <a:rPr lang="vi-VN" sz="2800" dirty="0" smtClean="0">
                <a:solidFill>
                  <a:schemeClr val="bg1"/>
                </a:solidFill>
                <a:latin typeface="Cambria" pitchFamily="18" charset="0"/>
              </a:rPr>
              <a:t>korist</a:t>
            </a: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ite</a:t>
            </a:r>
            <a:r>
              <a:rPr lang="vi-VN" sz="28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vi-VN" sz="2800" dirty="0">
                <a:solidFill>
                  <a:schemeClr val="bg1"/>
                </a:solidFill>
                <a:latin typeface="Cambria" pitchFamily="18" charset="0"/>
              </a:rPr>
              <a:t>ponuđene oblike pri crtanju i </a:t>
            </a:r>
            <a:r>
              <a:rPr lang="vi-VN" sz="2800" dirty="0" smtClean="0">
                <a:solidFill>
                  <a:schemeClr val="bg1"/>
                </a:solidFill>
                <a:latin typeface="Cambria" pitchFamily="18" charset="0"/>
              </a:rPr>
              <a:t>prilagođava</a:t>
            </a: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te</a:t>
            </a:r>
            <a:r>
              <a:rPr lang="vi-VN" sz="28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vi-VN" sz="2800" dirty="0">
                <a:solidFill>
                  <a:schemeClr val="bg1"/>
                </a:solidFill>
                <a:latin typeface="Cambria" pitchFamily="18" charset="0"/>
              </a:rPr>
              <a:t>ih;</a:t>
            </a:r>
          </a:p>
          <a:p>
            <a:pPr marL="266700" indent="-266700">
              <a:spcAft>
                <a:spcPts val="2400"/>
              </a:spcAft>
              <a:buFont typeface="Arial" pitchFamily="34" charset="0"/>
              <a:buChar char="•"/>
            </a:pPr>
            <a:r>
              <a:rPr lang="vi-VN" sz="2800" dirty="0" smtClean="0">
                <a:solidFill>
                  <a:schemeClr val="bg1"/>
                </a:solidFill>
                <a:latin typeface="Cambria" pitchFamily="18" charset="0"/>
              </a:rPr>
              <a:t>korist</a:t>
            </a: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ite</a:t>
            </a:r>
            <a:r>
              <a:rPr lang="vi-VN" sz="28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vi-VN" sz="2800" dirty="0">
                <a:solidFill>
                  <a:schemeClr val="bg1"/>
                </a:solidFill>
                <a:latin typeface="Cambria" pitchFamily="18" charset="0"/>
              </a:rPr>
              <a:t>opcije za selektovanje objekata na crtežu i </a:t>
            </a:r>
            <a:r>
              <a:rPr lang="vi-VN" sz="2800" dirty="0" smtClean="0">
                <a:solidFill>
                  <a:schemeClr val="bg1"/>
                </a:solidFill>
                <a:latin typeface="Cambria" pitchFamily="18" charset="0"/>
              </a:rPr>
              <a:t>manipuliš</a:t>
            </a: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ete</a:t>
            </a:r>
            <a:r>
              <a:rPr lang="vi-VN" sz="28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vi-VN" sz="2800" dirty="0">
                <a:solidFill>
                  <a:schemeClr val="bg1"/>
                </a:solidFill>
                <a:latin typeface="Cambria" pitchFamily="18" charset="0"/>
              </a:rPr>
              <a:t>njima;</a:t>
            </a:r>
          </a:p>
          <a:p>
            <a:pPr marL="266700" indent="-266700">
              <a:spcAft>
                <a:spcPts val="2400"/>
              </a:spcAft>
              <a:buFont typeface="Arial" pitchFamily="34" charset="0"/>
              <a:buChar char="•"/>
            </a:pPr>
            <a:r>
              <a:rPr lang="vi-VN" sz="2800" dirty="0" smtClean="0">
                <a:solidFill>
                  <a:schemeClr val="bg1"/>
                </a:solidFill>
                <a:latin typeface="Cambria" pitchFamily="18" charset="0"/>
              </a:rPr>
              <a:t>kopiraj</a:t>
            </a: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ate</a:t>
            </a:r>
            <a:r>
              <a:rPr lang="vi-VN" sz="28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vi-VN" sz="2800" dirty="0">
                <a:solidFill>
                  <a:schemeClr val="bg1"/>
                </a:solidFill>
                <a:latin typeface="Cambria" pitchFamily="18" charset="0"/>
              </a:rPr>
              <a:t>određene djelove slike.</a:t>
            </a:r>
            <a:endParaRPr lang="vi-VN" sz="2800" dirty="0">
              <a:solidFill>
                <a:schemeClr val="bg1"/>
              </a:solidFill>
              <a:latin typeface="Cambria" pitchFamily="18" charset="0"/>
            </a:endParaRPr>
          </a:p>
        </p:txBody>
      </p:sp>
      <p:pic>
        <p:nvPicPr>
          <p:cNvPr id="8" name="Picture 3" descr="C:\Users\Biljana\Desktop\Paint_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-171400"/>
            <a:ext cx="1945184" cy="194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4673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27584" y="404664"/>
            <a:ext cx="63042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36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Selektovanje dijela slike</a:t>
            </a:r>
            <a:endParaRPr lang="en-US" sz="36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8" name="Picture 3" descr="C:\Users\Biljana\Desktop\Paint_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-171400"/>
            <a:ext cx="1945184" cy="194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059" b="60027"/>
          <a:stretch/>
        </p:blipFill>
        <p:spPr bwMode="auto">
          <a:xfrm>
            <a:off x="251520" y="1740074"/>
            <a:ext cx="4680520" cy="4585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5338660" y="5124876"/>
            <a:ext cx="358630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Latn-R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Ako je čekirana ova opcija</a:t>
            </a:r>
          </a:p>
          <a:p>
            <a:pPr algn="ctr"/>
            <a:r>
              <a:rPr lang="sr-Latn-R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selektovani dio neće imati </a:t>
            </a:r>
          </a:p>
          <a:p>
            <a:pPr algn="ctr"/>
            <a:r>
              <a:rPr lang="sr-Latn-R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bijelu pozadinu, </a:t>
            </a:r>
          </a:p>
          <a:p>
            <a:pPr algn="ctr"/>
            <a:r>
              <a:rPr lang="sr-Latn-R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biće transparentan</a:t>
            </a:r>
            <a:endParaRPr lang="en-US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4139952" y="5373216"/>
            <a:ext cx="1187485" cy="5760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4991939" y="1773784"/>
            <a:ext cx="4257319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Latn-RS" sz="3200" b="1" cap="none" spc="0" dirty="0" smtClean="0">
                <a:ln w="10541" cmpd="sng">
                  <a:solidFill>
                    <a:srgbClr val="DD2994"/>
                  </a:solidFill>
                  <a:prstDash val="solid"/>
                </a:ln>
                <a:solidFill>
                  <a:srgbClr val="DD2994"/>
                </a:solidFill>
                <a:effectLst/>
              </a:rPr>
              <a:t>Imate dvije mogućnosti </a:t>
            </a:r>
          </a:p>
          <a:p>
            <a:pPr algn="ctr"/>
            <a:r>
              <a:rPr lang="sr-Latn-RS" sz="3200" b="1" cap="none" spc="0" dirty="0" smtClean="0">
                <a:ln w="10541" cmpd="sng">
                  <a:solidFill>
                    <a:srgbClr val="DD2994"/>
                  </a:solidFill>
                  <a:prstDash val="solid"/>
                </a:ln>
                <a:solidFill>
                  <a:srgbClr val="DD2994"/>
                </a:solidFill>
                <a:effectLst/>
              </a:rPr>
              <a:t>selektovanja:</a:t>
            </a:r>
            <a:endParaRPr lang="en-US" sz="3200" b="1" cap="none" spc="0" dirty="0">
              <a:ln w="10541" cmpd="sng">
                <a:solidFill>
                  <a:srgbClr val="DD2994"/>
                </a:solidFill>
                <a:prstDash val="solid"/>
              </a:ln>
              <a:solidFill>
                <a:srgbClr val="DD2994"/>
              </a:solidFill>
              <a:effectLst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036559" y="3700180"/>
            <a:ext cx="389215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342900" indent="-342900" algn="ctr">
              <a:buFont typeface="Wingdings" pitchFamily="2" charset="2"/>
              <a:buChar char="ü"/>
            </a:pPr>
            <a:r>
              <a:rPr lang="sr-Latn-RS" sz="2400" b="1" cap="none" spc="0" dirty="0" smtClean="0">
                <a:ln w="10541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/>
              </a:rPr>
              <a:t>Pravougaono selektovanje</a:t>
            </a:r>
            <a:endParaRPr lang="en-US" sz="2400" b="1" cap="none" spc="0" dirty="0">
              <a:ln w="10541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990873" y="4047455"/>
            <a:ext cx="325486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457200" indent="-457200" algn="ctr">
              <a:buFont typeface="Wingdings" pitchFamily="2" charset="2"/>
              <a:buChar char="ü"/>
            </a:pPr>
            <a:r>
              <a:rPr lang="sr-Latn-RS" sz="2400" b="1" cap="none" spc="0" dirty="0" smtClean="0">
                <a:ln w="10541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/>
              </a:rPr>
              <a:t>Selektovanje po želji</a:t>
            </a:r>
            <a:endParaRPr lang="en-US" sz="2400" b="1" cap="none" spc="0" dirty="0">
              <a:ln w="10541" cmpd="sng">
                <a:solidFill>
                  <a:srgbClr val="00B050"/>
                </a:solidFill>
                <a:prstDash val="solid"/>
              </a:ln>
              <a:solidFill>
                <a:srgbClr val="00B05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06660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549760"/>
            <a:ext cx="9144000" cy="5308240"/>
          </a:xfrm>
          <a:prstGeom prst="rect">
            <a:avLst/>
          </a:prstGeom>
          <a:solidFill>
            <a:srgbClr val="DD2994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51520" y="1679897"/>
            <a:ext cx="8640959" cy="5170646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sr-Latn-R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mbria" pitchFamily="18" charset="0"/>
              </a:rPr>
              <a:t>Zvončići, zvončići... </a:t>
            </a:r>
            <a:r>
              <a:rPr lang="sr-Latn-R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mbria" pitchFamily="18" charset="0"/>
                <a:sym typeface="Wingdings" pitchFamily="2" charset="2"/>
              </a:rPr>
              <a:t></a:t>
            </a:r>
            <a:endParaRPr lang="sr-Latn-RS" sz="4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mbria" pitchFamily="18" charset="0"/>
            </a:endParaRPr>
          </a:p>
          <a:p>
            <a:endParaRPr lang="sr-Latn-RS" sz="2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mbria" pitchFamily="18" charset="0"/>
            </a:endParaRPr>
          </a:p>
          <a:p>
            <a:r>
              <a:rPr lang="sr-Latn-RS" sz="2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mbria" pitchFamily="18" charset="0"/>
              </a:rPr>
              <a:t>Sigurno se raduješ Novoj godini i poklonima. Nacrtaj novogodišnju jelku i poklone ispod nje. </a:t>
            </a:r>
            <a:endParaRPr lang="sr-Latn-RS" sz="2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mbria" pitchFamily="18" charset="0"/>
            </a:endParaRPr>
          </a:p>
          <a:p>
            <a:endParaRPr lang="sr-Latn-RS" sz="2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mbria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sr-Latn-RS" sz="2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mbria" pitchFamily="18" charset="0"/>
              </a:rPr>
              <a:t>Koristi se raznim oblicima i debljinama četkice.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sr-Latn-RS" sz="2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mbria" pitchFamily="18" charset="0"/>
              </a:rPr>
              <a:t>Koristi se raznim bojama</a:t>
            </a:r>
            <a:r>
              <a:rPr lang="sr-Latn-RS" sz="2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mbria" pitchFamily="18" charset="0"/>
              </a:rPr>
              <a:t>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sr-Latn-RS" sz="2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mbria" pitchFamily="18" charset="0"/>
              </a:rPr>
              <a:t>Nemoj koristiti gotoveoblike (krug, kvadrat...).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sr-Latn-RS" sz="2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mbria" pitchFamily="18" charset="0"/>
              </a:rPr>
              <a:t>Ubrzaj svoj rad, selektuj neki ukras, kopiraj ga i mijenjaj mu boju.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sr-Latn-RS" sz="2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mbria" pitchFamily="18" charset="0"/>
              </a:rPr>
              <a:t>Odaberi sam/a izgled svoje pozadine.</a:t>
            </a:r>
            <a:endParaRPr lang="sr-Latn-RS" sz="2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mbria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sr-Latn-RS" sz="2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mbria" pitchFamily="18" charset="0"/>
              </a:rPr>
              <a:t>Kada </a:t>
            </a:r>
            <a:r>
              <a:rPr lang="sr-Latn-RS" sz="2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mbria" pitchFamily="18" charset="0"/>
              </a:rPr>
              <a:t>završiš sačuvaj ga u svom folderu na računaru.</a:t>
            </a:r>
          </a:p>
        </p:txBody>
      </p:sp>
      <p:pic>
        <p:nvPicPr>
          <p:cNvPr id="18" name="Picture 3" descr="C:\Users\Biljana\Desktop\Paint_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-171400"/>
            <a:ext cx="1945184" cy="194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827584" y="476672"/>
            <a:ext cx="272529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40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vježbamo</a:t>
            </a:r>
            <a:endParaRPr lang="en-US" sz="40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2" name="7-Point Star 1"/>
          <p:cNvSpPr/>
          <p:nvPr/>
        </p:nvSpPr>
        <p:spPr>
          <a:xfrm>
            <a:off x="8200764" y="2581597"/>
            <a:ext cx="721048" cy="720080"/>
          </a:xfrm>
          <a:prstGeom prst="star7">
            <a:avLst/>
          </a:prstGeom>
          <a:solidFill>
            <a:srgbClr val="FFFF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7-Point Star 6"/>
          <p:cNvSpPr/>
          <p:nvPr/>
        </p:nvSpPr>
        <p:spPr>
          <a:xfrm>
            <a:off x="6660232" y="1844054"/>
            <a:ext cx="504056" cy="503379"/>
          </a:xfrm>
          <a:prstGeom prst="star7">
            <a:avLst/>
          </a:prstGeom>
          <a:solidFill>
            <a:srgbClr val="FFFF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7-Point Star 8"/>
          <p:cNvSpPr/>
          <p:nvPr/>
        </p:nvSpPr>
        <p:spPr>
          <a:xfrm>
            <a:off x="8057232" y="3952190"/>
            <a:ext cx="504056" cy="503379"/>
          </a:xfrm>
          <a:prstGeom prst="star7">
            <a:avLst/>
          </a:prstGeom>
          <a:solidFill>
            <a:srgbClr val="FFFF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7-Point Star 9"/>
          <p:cNvSpPr/>
          <p:nvPr/>
        </p:nvSpPr>
        <p:spPr>
          <a:xfrm>
            <a:off x="8204224" y="1680077"/>
            <a:ext cx="208113" cy="207834"/>
          </a:xfrm>
          <a:prstGeom prst="star7">
            <a:avLst/>
          </a:prstGeom>
          <a:solidFill>
            <a:srgbClr val="FFFF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7-Point Star 10"/>
          <p:cNvSpPr/>
          <p:nvPr/>
        </p:nvSpPr>
        <p:spPr>
          <a:xfrm>
            <a:off x="7596336" y="3501008"/>
            <a:ext cx="208113" cy="207834"/>
          </a:xfrm>
          <a:prstGeom prst="star7">
            <a:avLst/>
          </a:prstGeom>
          <a:solidFill>
            <a:srgbClr val="FFFF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7-Point Star 11"/>
          <p:cNvSpPr/>
          <p:nvPr/>
        </p:nvSpPr>
        <p:spPr>
          <a:xfrm>
            <a:off x="8457231" y="5877272"/>
            <a:ext cx="208113" cy="207834"/>
          </a:xfrm>
          <a:prstGeom prst="star7">
            <a:avLst/>
          </a:prstGeom>
          <a:solidFill>
            <a:srgbClr val="FFFF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87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DBB9CED0B5B43B65FDDE6B73758B4" ma:contentTypeVersion="1" ma:contentTypeDescription="Create a new document." ma:contentTypeScope="" ma:versionID="0947416cb1ba58ae6f25b9e8ab961497">
  <xsd:schema xmlns:xsd="http://www.w3.org/2001/XMLSchema" xmlns:p="http://schemas.microsoft.com/office/2006/metadata/properties" targetNamespace="http://schemas.microsoft.com/office/2006/metadata/properties" ma:root="true" ma:fieldsID="370bbd9e7055ec15135a633f822cfc3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8DD75A3F-5EEB-4565-BBD9-F4BBDC959740}"/>
</file>

<file path=customXml/itemProps2.xml><?xml version="1.0" encoding="utf-8"?>
<ds:datastoreItem xmlns:ds="http://schemas.openxmlformats.org/officeDocument/2006/customXml" ds:itemID="{E5B1B766-D187-4B1F-871B-04F8E8BF2B01}"/>
</file>

<file path=customXml/itemProps3.xml><?xml version="1.0" encoding="utf-8"?>
<ds:datastoreItem xmlns:ds="http://schemas.openxmlformats.org/officeDocument/2006/customXml" ds:itemID="{FF713AB5-E15B-4305-9A3F-A110DC1D4566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14915</TotalTime>
  <Words>162</Words>
  <Application>Microsoft Office PowerPoint</Application>
  <PresentationFormat>On-screen Show (4:3)</PresentationFormat>
  <Paragraphs>34</Paragraphs>
  <Slides>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Informatika sa tehnikom – V razred</dc:title>
  <dc:creator>Biljana Popović</dc:creator>
  <cp:lastModifiedBy>Biljana Popović</cp:lastModifiedBy>
  <cp:revision>347</cp:revision>
  <dcterms:created xsi:type="dcterms:W3CDTF">2017-09-11T06:46:45Z</dcterms:created>
  <dcterms:modified xsi:type="dcterms:W3CDTF">2017-12-10T22:49:07Z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0x010100572DBB9CED0B5B43B65FDDE6B73758B4</vt:lpwstr>
  </property>
</Properties>
</file>