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handoutMasterIdLst>
    <p:handoutMasterId r:id="rId6"/>
  </p:handoutMasterIdLst>
  <p:sldIdLst>
    <p:sldId id="256" r:id="rId2"/>
    <p:sldId id="269" r:id="rId3"/>
    <p:sldId id="27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33CC"/>
    <a:srgbClr val="27C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customXml" Target="../customXml/item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251CE-CB16-4485-8B5B-7EDFACC65F7C}" type="datetimeFigureOut">
              <a:rPr lang="en-US" smtClean="0"/>
              <a:t>3/5/2018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58575-9B5E-44C1-9195-1DD5CE077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418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62918-4445-4E2D-BD99-66A5D76E5320}" type="datetimeFigureOut">
              <a:rPr lang="en-US" smtClean="0"/>
              <a:t>3/5/2018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DD003-6F70-4EEA-8C2B-27F6A9AE6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51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58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  <a:lvl2pPr>
              <a:defRPr>
                <a:latin typeface="Cambria" pitchFamily="18" charset="0"/>
              </a:defRPr>
            </a:lvl2pPr>
            <a:lvl3pPr>
              <a:defRPr>
                <a:latin typeface="Cambria" pitchFamily="18" charset="0"/>
              </a:defRPr>
            </a:lvl3pPr>
            <a:lvl4pPr>
              <a:defRPr>
                <a:latin typeface="Cambria" pitchFamily="18" charset="0"/>
              </a:defRPr>
            </a:lvl4pPr>
            <a:lvl5pPr>
              <a:defRPr>
                <a:latin typeface="Cambr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3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04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44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8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653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833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0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53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31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08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36512" y="261114"/>
            <a:ext cx="9180512" cy="1152128"/>
          </a:xfrm>
          <a:prstGeom prst="rect">
            <a:avLst/>
          </a:prstGeom>
          <a:solidFill>
            <a:srgbClr val="27C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itchFamily="18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0411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06968-8B69-4B55-A5BB-565A4DB98087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9" name="Picture 5" descr="C:\Users\Biljana\Desktop\3987 [Converted]q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311" y="605302"/>
            <a:ext cx="2534642" cy="80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107504" y="261114"/>
            <a:ext cx="144016" cy="1152128"/>
          </a:xfrm>
          <a:prstGeom prst="rect">
            <a:avLst/>
          </a:prstGeom>
          <a:solidFill>
            <a:srgbClr val="92D05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282060" y="261114"/>
            <a:ext cx="144016" cy="1152128"/>
          </a:xfrm>
          <a:prstGeom prst="rect">
            <a:avLst/>
          </a:prstGeom>
          <a:solidFill>
            <a:srgbClr val="FFC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613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6890538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RAZMJERA </a:t>
            </a:r>
            <a:br>
              <a:rPr lang="sr-Latn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Latn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(knjiga strana 16-17)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Rezultat slika za RAZM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244368"/>
            <a:ext cx="8736906" cy="439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0132"/>
          </a:xfrm>
        </p:spPr>
        <p:txBody>
          <a:bodyPr>
            <a:normAutofit/>
          </a:bodyPr>
          <a:lstStyle/>
          <a:p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RAZMJERA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935480"/>
            <a:ext cx="8401080" cy="4389120"/>
          </a:xfrm>
        </p:spPr>
        <p:txBody>
          <a:bodyPr>
            <a:normAutofit fontScale="85000" lnSpcReduction="20000"/>
          </a:bodyPr>
          <a:lstStyle/>
          <a:p>
            <a:r>
              <a:rPr lang="sr-Latn-ME" b="1" dirty="0" smtClean="0"/>
              <a:t>Razmjera</a:t>
            </a:r>
            <a:r>
              <a:rPr lang="sr-Latn-ME" dirty="0" smtClean="0"/>
              <a:t> je odnos dimenzija predmeta prikazanog na crtežu i dimenzija koje predmet ima u prirodnoj </a:t>
            </a:r>
            <a:r>
              <a:rPr lang="sr-Latn-ME" dirty="0" smtClean="0"/>
              <a:t>veličini.</a:t>
            </a:r>
            <a:endParaRPr lang="sr-Latn-ME" dirty="0" smtClean="0"/>
          </a:p>
          <a:p>
            <a:pPr>
              <a:buClr>
                <a:schemeClr val="tx1"/>
              </a:buClr>
            </a:pPr>
            <a:r>
              <a:rPr lang="sr-Latn-ME" dirty="0" smtClean="0"/>
              <a:t>Predmete velikih ili veoma malih dimenzija bilo bi nemoguće prikazati na crtežu u prirodnoj veličini (npr. kuća).</a:t>
            </a:r>
          </a:p>
          <a:p>
            <a:r>
              <a:rPr lang="sr-Latn-ME" dirty="0" smtClean="0"/>
              <a:t>Predmeti se u tehničkim crtežima mogu prikazati u stvarnoj veličini, uvećano </a:t>
            </a:r>
            <a:r>
              <a:rPr lang="sr-Latn-ME" smtClean="0"/>
              <a:t>ili </a:t>
            </a:r>
            <a:r>
              <a:rPr lang="sr-Latn-ME" smtClean="0"/>
              <a:t>umanjeno.</a:t>
            </a:r>
            <a:endParaRPr lang="sr-Latn-ME" dirty="0" smtClean="0"/>
          </a:p>
          <a:p>
            <a:r>
              <a:rPr lang="sr-Latn-ME" dirty="0" smtClean="0"/>
              <a:t>Bez obzira na to da li je predmet nacrtan u stvarnoj veličini, uvećano ili umanjeno, pri kotiranju u crtež se unose stvarne mjere predmeta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93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azmera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3824" y="1506791"/>
            <a:ext cx="6786610" cy="2714644"/>
          </a:xfrm>
        </p:spPr>
      </p:pic>
      <p:pic>
        <p:nvPicPr>
          <p:cNvPr id="5" name="Picture 4" descr="razmera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4214818"/>
            <a:ext cx="7547123" cy="264318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0132"/>
          </a:xfrm>
        </p:spPr>
        <p:txBody>
          <a:bodyPr>
            <a:normAutofit/>
          </a:bodyPr>
          <a:lstStyle/>
          <a:p>
            <a:r>
              <a:rPr lang="sr-Latn-RS" dirty="0" smtClean="0"/>
              <a:t>Nacrtaj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87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8C14535-CAD2-4A18-BC91-916D17DA3192}"/>
</file>

<file path=customXml/itemProps2.xml><?xml version="1.0" encoding="utf-8"?>
<ds:datastoreItem xmlns:ds="http://schemas.openxmlformats.org/officeDocument/2006/customXml" ds:itemID="{E4EFB2CA-9A89-4285-8B40-35DC5B911434}"/>
</file>

<file path=customXml/itemProps3.xml><?xml version="1.0" encoding="utf-8"?>
<ds:datastoreItem xmlns:ds="http://schemas.openxmlformats.org/officeDocument/2006/customXml" ds:itemID="{D3BDF8BC-B4DB-47D2-87F8-34FB6A2FF5A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</TotalTime>
  <Words>81</Words>
  <Application>Microsoft Office PowerPoint</Application>
  <PresentationFormat>On-screen Show (4:3)</PresentationFormat>
  <Paragraphs>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RAZMJERA  (knjiga strana 16-17)</vt:lpstr>
      <vt:lpstr>RAZMJERA</vt:lpstr>
      <vt:lpstr>Nacrtaj 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TEHNIČKO CRTANjE</dc:title>
  <dc:creator>Janko Vukotic;Biljana Popović</dc:creator>
  <cp:lastModifiedBy>Biljana Popović</cp:lastModifiedBy>
  <cp:revision>48</cp:revision>
  <dcterms:created xsi:type="dcterms:W3CDTF">2018-02-17T18:20:21Z</dcterms:created>
  <dcterms:modified xsi:type="dcterms:W3CDTF">2018-03-05T10:43:12Z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