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B8C54-AE3E-4F9A-B2B2-40801D91E8C0}" type="datetimeFigureOut">
              <a:rPr lang="en-US" smtClean="0"/>
              <a:t>10/22/2019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AFDB5-ECD2-44CF-B270-751F689B4E13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PRAVILA TEHNI</a:t>
            </a:r>
            <a:r>
              <a:rPr lang="sr-Latn-BA" dirty="0" smtClean="0"/>
              <a:t>ČKOG CRTANJA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BA" dirty="0" smtClean="0"/>
              <a:t>MEVLUDA NIŠIĆ</a:t>
            </a:r>
          </a:p>
          <a:p>
            <a:r>
              <a:rPr lang="sr-Latn-BA" smtClean="0"/>
              <a:t>JU OŠ ,,NEDAKUSI“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3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c"/>
          <p:cNvPicPr>
            <a:picLocks noChangeAspect="1" noChangeArrowheads="1"/>
          </p:cNvPicPr>
          <p:nvPr/>
        </p:nvPicPr>
        <p:blipFill>
          <a:blip r:embed="rId2"/>
          <a:srcRect l="2559" b="2202"/>
          <a:stretch>
            <a:fillRect/>
          </a:stretch>
        </p:blipFill>
        <p:spPr bwMode="auto">
          <a:xfrm>
            <a:off x="0" y="0"/>
            <a:ext cx="2428892" cy="328612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0" y="0"/>
            <a:ext cx="235742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1</a:t>
            </a:r>
            <a:endParaRPr lang="en-GB" dirty="0"/>
          </a:p>
        </p:txBody>
      </p:sp>
      <p:pic>
        <p:nvPicPr>
          <p:cNvPr id="6" name="Picture 5" descr="bic"/>
          <p:cNvPicPr>
            <a:picLocks noChangeAspect="1" noChangeArrowheads="1"/>
          </p:cNvPicPr>
          <p:nvPr/>
        </p:nvPicPr>
        <p:blipFill>
          <a:blip r:embed="rId2"/>
          <a:srcRect l="2559" b="2202"/>
          <a:stretch>
            <a:fillRect/>
          </a:stretch>
        </p:blipFill>
        <p:spPr bwMode="auto">
          <a:xfrm>
            <a:off x="4572000" y="0"/>
            <a:ext cx="2357454" cy="328612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357686" y="0"/>
            <a:ext cx="235742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3</a:t>
            </a:r>
            <a:endParaRPr lang="en-GB" dirty="0"/>
          </a:p>
        </p:txBody>
      </p:sp>
      <p:pic>
        <p:nvPicPr>
          <p:cNvPr id="7" name="Picture 2" descr="C:\Users\USER-PC\Desktop\Untitl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42852"/>
            <a:ext cx="2071702" cy="321471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85984" y="0"/>
            <a:ext cx="2428892" cy="3500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2</a:t>
            </a:r>
            <a:endParaRPr lang="en-GB" dirty="0"/>
          </a:p>
        </p:txBody>
      </p:sp>
      <p:pic>
        <p:nvPicPr>
          <p:cNvPr id="8" name="Picture 4" descr="bic"/>
          <p:cNvPicPr>
            <a:picLocks noChangeAspect="1" noChangeArrowheads="1"/>
          </p:cNvPicPr>
          <p:nvPr/>
        </p:nvPicPr>
        <p:blipFill>
          <a:blip r:embed="rId4"/>
          <a:srcRect l="11115"/>
          <a:stretch>
            <a:fillRect/>
          </a:stretch>
        </p:blipFill>
        <p:spPr bwMode="auto">
          <a:xfrm>
            <a:off x="7000892" y="214290"/>
            <a:ext cx="2143108" cy="278605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715140" y="0"/>
            <a:ext cx="2428860" cy="3500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4</a:t>
            </a:r>
            <a:endParaRPr lang="en-GB" dirty="0"/>
          </a:p>
        </p:txBody>
      </p:sp>
      <p:pic>
        <p:nvPicPr>
          <p:cNvPr id="11" name="Picture 3" descr="C:\Users\USER-PC\Desktop\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43266"/>
            <a:ext cx="2401480" cy="321473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3429000"/>
            <a:ext cx="2285984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5</a:t>
            </a:r>
            <a:endParaRPr lang="en-GB" dirty="0"/>
          </a:p>
        </p:txBody>
      </p:sp>
      <p:pic>
        <p:nvPicPr>
          <p:cNvPr id="12" name="Picture 2" descr="C:\Users\USER-PC\Desktop\Untitl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429000"/>
            <a:ext cx="2071702" cy="321471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2285984" y="3429000"/>
            <a:ext cx="2285984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6</a:t>
            </a:r>
            <a:endParaRPr lang="en-GB" dirty="0"/>
          </a:p>
        </p:txBody>
      </p:sp>
      <p:pic>
        <p:nvPicPr>
          <p:cNvPr id="14" name="Picture 4" descr="bic"/>
          <p:cNvPicPr>
            <a:picLocks noChangeAspect="1" noChangeArrowheads="1"/>
          </p:cNvPicPr>
          <p:nvPr/>
        </p:nvPicPr>
        <p:blipFill>
          <a:blip r:embed="rId4"/>
          <a:srcRect l="11115"/>
          <a:stretch>
            <a:fillRect/>
          </a:stretch>
        </p:blipFill>
        <p:spPr bwMode="auto">
          <a:xfrm>
            <a:off x="4643438" y="3643314"/>
            <a:ext cx="2143108" cy="2786058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4572000" y="3429000"/>
            <a:ext cx="2285984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7</a:t>
            </a:r>
            <a:endParaRPr lang="en-GB" dirty="0"/>
          </a:p>
        </p:txBody>
      </p:sp>
      <p:pic>
        <p:nvPicPr>
          <p:cNvPr id="16" name="Picture 3" descr="C:\Users\USER-PC\Desktop\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42520" y="3643266"/>
            <a:ext cx="2401480" cy="3214734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6715140" y="3500438"/>
            <a:ext cx="2428860" cy="3357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8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2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5998468-FC19-4459-830D-68211CC9B12F}"/>
</file>

<file path=customXml/itemProps2.xml><?xml version="1.0" encoding="utf-8"?>
<ds:datastoreItem xmlns:ds="http://schemas.openxmlformats.org/officeDocument/2006/customXml" ds:itemID="{EA909EDA-46E3-400E-8D9F-0AED4424BB26}"/>
</file>

<file path=customXml/itemProps3.xml><?xml version="1.0" encoding="utf-8"?>
<ds:datastoreItem xmlns:ds="http://schemas.openxmlformats.org/officeDocument/2006/customXml" ds:itemID="{4F2629FD-BC37-4A63-90C8-A890686B4BC6}"/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19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PRAVILA TEHNIČKOG CRTANJA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USER-PC</dc:creator>
  <cp:lastModifiedBy>Mevluda</cp:lastModifiedBy>
  <cp:revision>8</cp:revision>
  <dcterms:created xsi:type="dcterms:W3CDTF">2018-02-17T17:54:53Z</dcterms:created>
  <dcterms:modified xsi:type="dcterms:W3CDTF">2019-10-22T15:23:02Z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