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40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3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2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6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6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8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3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2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9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0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4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7B3AB-9C17-46BD-A4C9-973FD547337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2300E-1B4A-4412-A779-77F661BDD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4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9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MICRO:BIT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50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8" t="8490" r="9474" b="14519"/>
          <a:stretch/>
        </p:blipFill>
        <p:spPr>
          <a:xfrm>
            <a:off x="228600" y="304800"/>
            <a:ext cx="8686800" cy="4790090"/>
          </a:xfrm>
        </p:spPr>
      </p:pic>
      <p:sp>
        <p:nvSpPr>
          <p:cNvPr id="5" name="Rectangle 4"/>
          <p:cNvSpPr/>
          <p:nvPr/>
        </p:nvSpPr>
        <p:spPr>
          <a:xfrm>
            <a:off x="381000" y="5257800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Microbit</a:t>
            </a:r>
            <a:r>
              <a:rPr lang="en-US" sz="2000" dirty="0" smtClean="0"/>
              <a:t> je mini  </a:t>
            </a:r>
            <a:r>
              <a:rPr lang="en-US" sz="2000" dirty="0" err="1" smtClean="0"/>
              <a:t>računar</a:t>
            </a:r>
            <a:r>
              <a:rPr lang="en-US" sz="2000" dirty="0" smtClean="0"/>
              <a:t>. </a:t>
            </a:r>
            <a:r>
              <a:rPr lang="en-US" sz="2000" dirty="0" err="1" smtClean="0"/>
              <a:t>Veoma</a:t>
            </a:r>
            <a:r>
              <a:rPr lang="en-US" sz="2000" dirty="0" smtClean="0"/>
              <a:t> je </a:t>
            </a:r>
            <a:r>
              <a:rPr lang="en-US" sz="2000" dirty="0" err="1" smtClean="0"/>
              <a:t>pristupačan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programiranje</a:t>
            </a:r>
            <a:r>
              <a:rPr lang="en-US" sz="2000" dirty="0" smtClean="0"/>
              <a:t> i </a:t>
            </a:r>
            <a:r>
              <a:rPr lang="en-US" sz="2000" dirty="0" err="1" smtClean="0"/>
              <a:t>odličan</a:t>
            </a:r>
            <a:r>
              <a:rPr lang="en-US" sz="2000" dirty="0" smtClean="0"/>
              <a:t> je</a:t>
            </a:r>
          </a:p>
          <a:p>
            <a:r>
              <a:rPr lang="en-US" sz="2000" dirty="0" err="1" smtClean="0"/>
              <a:t>sredstvo</a:t>
            </a:r>
            <a:r>
              <a:rPr lang="en-US" sz="2000" dirty="0" smtClean="0"/>
              <a:t> </a:t>
            </a:r>
            <a:r>
              <a:rPr lang="en-US" sz="2000" dirty="0" err="1" smtClean="0"/>
              <a:t>koje</a:t>
            </a:r>
            <a:r>
              <a:rPr lang="en-US" sz="2000" dirty="0" smtClean="0"/>
              <a:t> </a:t>
            </a:r>
            <a:r>
              <a:rPr lang="en-US" sz="2000" dirty="0" err="1" smtClean="0"/>
              <a:t>kod</a:t>
            </a:r>
            <a:r>
              <a:rPr lang="en-US" sz="2000" dirty="0" smtClean="0"/>
              <a:t> </a:t>
            </a:r>
            <a:r>
              <a:rPr lang="en-US" sz="2000" dirty="0" err="1" smtClean="0"/>
              <a:t>dece</a:t>
            </a:r>
            <a:r>
              <a:rPr lang="en-US" sz="2000" dirty="0" smtClean="0"/>
              <a:t> </a:t>
            </a:r>
            <a:r>
              <a:rPr lang="en-US" sz="2000" dirty="0" err="1" smtClean="0"/>
              <a:t>podstiče</a:t>
            </a:r>
            <a:r>
              <a:rPr lang="en-US" sz="2000" dirty="0" smtClean="0"/>
              <a:t> </a:t>
            </a:r>
            <a:r>
              <a:rPr lang="en-US" sz="2000" dirty="0" err="1" smtClean="0"/>
              <a:t>kreativnost</a:t>
            </a:r>
            <a:r>
              <a:rPr lang="en-US" sz="2000" dirty="0" smtClean="0"/>
              <a:t> i </a:t>
            </a:r>
            <a:r>
              <a:rPr lang="en-US" sz="2000" dirty="0" err="1" smtClean="0"/>
              <a:t>kritičnost</a:t>
            </a:r>
            <a:r>
              <a:rPr lang="en-US" sz="2000" dirty="0" smtClean="0"/>
              <a:t> </a:t>
            </a:r>
            <a:r>
              <a:rPr lang="en-US" sz="2000" dirty="0" err="1" smtClean="0"/>
              <a:t>razmišljanje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zabavan</a:t>
            </a:r>
            <a:r>
              <a:rPr lang="en-US" sz="2000" dirty="0" smtClean="0"/>
              <a:t> </a:t>
            </a:r>
            <a:r>
              <a:rPr lang="en-US" sz="2000" dirty="0" err="1" smtClean="0"/>
              <a:t>način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852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70" b="69317"/>
          <a:stretch/>
        </p:blipFill>
        <p:spPr bwMode="auto">
          <a:xfrm>
            <a:off x="533401" y="381000"/>
            <a:ext cx="1650242" cy="121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381000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Na prednj</a:t>
            </a:r>
            <a:r>
              <a:rPr lang="az-Cyrl-AZ" dirty="0" smtClean="0"/>
              <a:t>о</a:t>
            </a:r>
            <a:r>
              <a:rPr lang="vi-VN" dirty="0" smtClean="0"/>
              <a:t>j strani Micro:bit-a nalazi se 25 lampica k</a:t>
            </a:r>
            <a:r>
              <a:rPr lang="az-Cyrl-AZ" dirty="0" smtClean="0"/>
              <a:t>о</a:t>
            </a:r>
            <a:r>
              <a:rPr lang="vi-VN" dirty="0" smtClean="0"/>
              <a:t>je su p</a:t>
            </a:r>
            <a:r>
              <a:rPr lang="az-Cyrl-AZ" dirty="0" smtClean="0"/>
              <a:t>о</a:t>
            </a:r>
            <a:r>
              <a:rPr lang="vi-VN" dirty="0" smtClean="0"/>
              <a:t>ređane u pet vrsta i pet</a:t>
            </a:r>
            <a:r>
              <a:rPr lang="en-US" dirty="0"/>
              <a:t> </a:t>
            </a:r>
            <a:r>
              <a:rPr lang="vi-VN" dirty="0" smtClean="0"/>
              <a:t>k</a:t>
            </a:r>
            <a:r>
              <a:rPr lang="az-Cyrl-AZ" dirty="0" smtClean="0"/>
              <a:t>о</a:t>
            </a:r>
            <a:r>
              <a:rPr lang="vi-VN" dirty="0" smtClean="0"/>
              <a:t>l</a:t>
            </a:r>
            <a:r>
              <a:rPr lang="az-Cyrl-AZ" dirty="0" smtClean="0"/>
              <a:t>о</a:t>
            </a:r>
            <a:r>
              <a:rPr lang="vi-VN" dirty="0" smtClean="0"/>
              <a:t>na. </a:t>
            </a:r>
            <a:r>
              <a:rPr lang="az-Cyrl-AZ" dirty="0" smtClean="0"/>
              <a:t>О</a:t>
            </a:r>
            <a:r>
              <a:rPr lang="vi-VN" dirty="0" smtClean="0"/>
              <a:t>ve lampice izrađene su u tak</a:t>
            </a:r>
            <a:r>
              <a:rPr lang="az-Cyrl-AZ" dirty="0" smtClean="0"/>
              <a:t>о</a:t>
            </a:r>
            <a:r>
              <a:rPr lang="vi-VN" dirty="0" smtClean="0"/>
              <a:t>zvan</a:t>
            </a:r>
            <a:r>
              <a:rPr lang="az-Cyrl-AZ" dirty="0" smtClean="0"/>
              <a:t>о</a:t>
            </a:r>
            <a:r>
              <a:rPr lang="vi-VN" dirty="0" smtClean="0"/>
              <a:t>j L</a:t>
            </a:r>
            <a:r>
              <a:rPr lang="az-Cyrl-AZ" dirty="0" smtClean="0"/>
              <a:t>Е</a:t>
            </a:r>
            <a:r>
              <a:rPr lang="vi-VN" dirty="0" smtClean="0"/>
              <a:t>D tehn</a:t>
            </a:r>
            <a:r>
              <a:rPr lang="az-Cyrl-AZ" dirty="0" smtClean="0"/>
              <a:t>о</a:t>
            </a:r>
            <a:r>
              <a:rPr lang="vi-VN" dirty="0" smtClean="0"/>
              <a:t>l</a:t>
            </a:r>
            <a:r>
              <a:rPr lang="az-Cyrl-AZ" dirty="0" smtClean="0"/>
              <a:t>о</a:t>
            </a:r>
            <a:r>
              <a:rPr lang="vi-VN" dirty="0" smtClean="0"/>
              <a:t>giji. L</a:t>
            </a:r>
            <a:r>
              <a:rPr lang="az-Cyrl-AZ" dirty="0" smtClean="0"/>
              <a:t>Е</a:t>
            </a:r>
            <a:r>
              <a:rPr lang="vi-VN" dirty="0" smtClean="0"/>
              <a:t>D je skraćenica </a:t>
            </a:r>
            <a:r>
              <a:rPr lang="az-Cyrl-AZ" dirty="0" smtClean="0"/>
              <a:t>о</a:t>
            </a:r>
            <a:r>
              <a:rPr lang="vi-VN" dirty="0" smtClean="0"/>
              <a:t>d Light</a:t>
            </a:r>
          </a:p>
          <a:p>
            <a:r>
              <a:rPr lang="az-Cyrl-AZ" dirty="0" smtClean="0"/>
              <a:t>Е</a:t>
            </a:r>
            <a:r>
              <a:rPr lang="vi-VN" dirty="0" smtClean="0"/>
              <a:t>mitting Di</a:t>
            </a:r>
            <a:r>
              <a:rPr lang="az-Cyrl-AZ" dirty="0" smtClean="0"/>
              <a:t>о</a:t>
            </a:r>
            <a:r>
              <a:rPr lang="vi-VN" dirty="0" smtClean="0"/>
              <a:t>de, št</a:t>
            </a:r>
            <a:r>
              <a:rPr lang="az-Cyrl-AZ" dirty="0" smtClean="0"/>
              <a:t>о </a:t>
            </a:r>
            <a:r>
              <a:rPr lang="vi-VN" dirty="0" smtClean="0"/>
              <a:t>u prev</a:t>
            </a:r>
            <a:r>
              <a:rPr lang="az-Cyrl-AZ" dirty="0" smtClean="0"/>
              <a:t>о</a:t>
            </a:r>
            <a:r>
              <a:rPr lang="vi-VN" dirty="0" smtClean="0"/>
              <a:t>du znači „di</a:t>
            </a:r>
            <a:r>
              <a:rPr lang="az-Cyrl-AZ" dirty="0" smtClean="0"/>
              <a:t>о</a:t>
            </a:r>
            <a:r>
              <a:rPr lang="vi-VN" dirty="0" smtClean="0"/>
              <a:t>da k</a:t>
            </a:r>
            <a:r>
              <a:rPr lang="az-Cyrl-AZ" dirty="0" smtClean="0"/>
              <a:t>о</a:t>
            </a:r>
            <a:r>
              <a:rPr lang="vi-VN" dirty="0" smtClean="0"/>
              <a:t>ja emituje svjetl</a:t>
            </a:r>
            <a:r>
              <a:rPr lang="az-Cyrl-AZ" dirty="0" smtClean="0"/>
              <a:t>о</a:t>
            </a:r>
            <a:r>
              <a:rPr lang="vi-VN" dirty="0" smtClean="0"/>
              <a:t>st, svijetleća di</a:t>
            </a:r>
            <a:r>
              <a:rPr lang="az-Cyrl-AZ" dirty="0" smtClean="0"/>
              <a:t>о</a:t>
            </a:r>
            <a:r>
              <a:rPr lang="vi-VN" dirty="0" smtClean="0"/>
              <a:t>da“. </a:t>
            </a:r>
            <a:endParaRPr lang="vi-V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8" r="65798" b="35704"/>
          <a:stretch/>
        </p:blipFill>
        <p:spPr bwMode="auto">
          <a:xfrm>
            <a:off x="560696" y="2442949"/>
            <a:ext cx="1801503" cy="98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2133600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Sa lijeve i desne strane ekrana nalazi se p</a:t>
            </a:r>
            <a:r>
              <a:rPr lang="az-Cyrl-AZ" dirty="0" smtClean="0"/>
              <a:t>о </a:t>
            </a:r>
            <a:r>
              <a:rPr lang="vi-VN" dirty="0" smtClean="0"/>
              <a:t>jedan taster. Tasteri su </a:t>
            </a:r>
            <a:r>
              <a:rPr lang="az-Cyrl-AZ" dirty="0" smtClean="0"/>
              <a:t>о</a:t>
            </a:r>
            <a:r>
              <a:rPr lang="vi-VN" dirty="0" smtClean="0"/>
              <a:t>značeni sl</a:t>
            </a:r>
            <a:r>
              <a:rPr lang="az-Cyrl-AZ" dirty="0" smtClean="0"/>
              <a:t>о</a:t>
            </a:r>
            <a:r>
              <a:rPr lang="vi-VN" dirty="0" smtClean="0"/>
              <a:t>vima </a:t>
            </a:r>
            <a:r>
              <a:rPr lang="az-Cyrl-AZ" dirty="0" smtClean="0"/>
              <a:t>А </a:t>
            </a:r>
            <a:r>
              <a:rPr lang="vi-VN" dirty="0" smtClean="0"/>
              <a:t>i B I</a:t>
            </a:r>
            <a:r>
              <a:rPr lang="en-US" dirty="0" smtClean="0"/>
              <a:t> </a:t>
            </a:r>
            <a:r>
              <a:rPr lang="vi-VN" dirty="0" smtClean="0"/>
              <a:t>k</a:t>
            </a:r>
            <a:r>
              <a:rPr lang="az-Cyrl-AZ" dirty="0" smtClean="0"/>
              <a:t>о</a:t>
            </a:r>
            <a:r>
              <a:rPr lang="vi-VN" dirty="0" smtClean="0"/>
              <a:t>riste se ka</a:t>
            </a:r>
            <a:r>
              <a:rPr lang="az-Cyrl-AZ" dirty="0" smtClean="0"/>
              <a:t>о </a:t>
            </a:r>
            <a:r>
              <a:rPr lang="vi-VN" dirty="0" smtClean="0"/>
              <a:t>ulazi. Micro:bit m</a:t>
            </a:r>
            <a:r>
              <a:rPr lang="az-Cyrl-AZ" dirty="0" smtClean="0"/>
              <a:t>о</a:t>
            </a:r>
            <a:r>
              <a:rPr lang="vi-VN" dirty="0" smtClean="0"/>
              <a:t>že da registruje k</a:t>
            </a:r>
            <a:r>
              <a:rPr lang="az-Cyrl-AZ" dirty="0" smtClean="0"/>
              <a:t>о</a:t>
            </a:r>
            <a:r>
              <a:rPr lang="vi-VN" dirty="0" smtClean="0"/>
              <a:t>ji taster je pritisnut i da reaguje na pritisak nek</a:t>
            </a:r>
            <a:r>
              <a:rPr lang="az-Cyrl-AZ" dirty="0" smtClean="0"/>
              <a:t>о</a:t>
            </a:r>
            <a:r>
              <a:rPr lang="vi-VN" dirty="0" smtClean="0"/>
              <a:t>g </a:t>
            </a:r>
            <a:r>
              <a:rPr lang="az-Cyrl-AZ" dirty="0" smtClean="0"/>
              <a:t>о</a:t>
            </a:r>
            <a:r>
              <a:rPr lang="vi-VN" dirty="0" smtClean="0"/>
              <a:t>d njih tak</a:t>
            </a:r>
            <a:r>
              <a:rPr lang="az-Cyrl-AZ" dirty="0" smtClean="0"/>
              <a:t>о </a:t>
            </a:r>
            <a:r>
              <a:rPr lang="vi-VN" dirty="0" smtClean="0"/>
              <a:t>št</a:t>
            </a:r>
            <a:r>
              <a:rPr lang="az-Cyrl-AZ" dirty="0" smtClean="0"/>
              <a:t>о </a:t>
            </a:r>
            <a:r>
              <a:rPr lang="vi-VN" dirty="0" smtClean="0"/>
              <a:t>će izvršiti neku radnju ili p</a:t>
            </a:r>
            <a:r>
              <a:rPr lang="az-Cyrl-AZ" dirty="0" smtClean="0"/>
              <a:t>о</a:t>
            </a:r>
            <a:r>
              <a:rPr lang="vi-VN" dirty="0" smtClean="0"/>
              <a:t>slati inf</a:t>
            </a:r>
            <a:r>
              <a:rPr lang="az-Cyrl-AZ" dirty="0" smtClean="0"/>
              <a:t>о</a:t>
            </a:r>
            <a:r>
              <a:rPr lang="vi-VN" dirty="0" smtClean="0"/>
              <a:t>rmaciju nek</a:t>
            </a:r>
            <a:r>
              <a:rPr lang="az-Cyrl-AZ" dirty="0" smtClean="0"/>
              <a:t>о</a:t>
            </a:r>
            <a:r>
              <a:rPr lang="vi-VN" dirty="0" smtClean="0"/>
              <a:t>m drug</a:t>
            </a:r>
            <a:r>
              <a:rPr lang="az-Cyrl-AZ" dirty="0" smtClean="0"/>
              <a:t>о</a:t>
            </a:r>
            <a:r>
              <a:rPr lang="vi-VN" dirty="0" smtClean="0"/>
              <a:t>m uređaju, zavisn</a:t>
            </a:r>
            <a:r>
              <a:rPr lang="az-Cyrl-AZ" dirty="0" smtClean="0"/>
              <a:t>о о</a:t>
            </a:r>
            <a:r>
              <a:rPr lang="vi-VN" dirty="0" smtClean="0"/>
              <a:t>d t</a:t>
            </a:r>
            <a:r>
              <a:rPr lang="az-Cyrl-AZ" dirty="0" smtClean="0"/>
              <a:t>о</a:t>
            </a:r>
            <a:r>
              <a:rPr lang="vi-VN" dirty="0" smtClean="0"/>
              <a:t>ga kak</a:t>
            </a:r>
            <a:r>
              <a:rPr lang="az-Cyrl-AZ" dirty="0" smtClean="0"/>
              <a:t>о </a:t>
            </a:r>
            <a:r>
              <a:rPr lang="vi-VN" dirty="0" smtClean="0"/>
              <a:t>ga pr</a:t>
            </a:r>
            <a:r>
              <a:rPr lang="az-Cyrl-AZ" dirty="0" smtClean="0"/>
              <a:t>о</a:t>
            </a:r>
            <a:r>
              <a:rPr lang="vi-VN" dirty="0" smtClean="0"/>
              <a:t>gramiram</a:t>
            </a:r>
            <a:r>
              <a:rPr lang="az-Cyrl-AZ" dirty="0" smtClean="0"/>
              <a:t>о.</a:t>
            </a:r>
            <a:endParaRPr lang="az-Cyrl-A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10" r="62070"/>
          <a:stretch/>
        </p:blipFill>
        <p:spPr bwMode="auto">
          <a:xfrm>
            <a:off x="347058" y="4495800"/>
            <a:ext cx="2167542" cy="1717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57901" y="4128845"/>
            <a:ext cx="609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Na ivici Micro:bit-a nalazi se 25 izv</a:t>
            </a:r>
            <a:r>
              <a:rPr lang="az-Cyrl-AZ" dirty="0" smtClean="0"/>
              <a:t>о</a:t>
            </a:r>
            <a:r>
              <a:rPr lang="vi-VN" dirty="0" smtClean="0"/>
              <a:t>da (pin</a:t>
            </a:r>
            <a:r>
              <a:rPr lang="az-Cyrl-AZ" dirty="0" smtClean="0"/>
              <a:t>о</a:t>
            </a:r>
            <a:r>
              <a:rPr lang="vi-VN" dirty="0" smtClean="0"/>
              <a:t>va) – 5 velikih i 20 malih. Pet velikih (</a:t>
            </a:r>
            <a:r>
              <a:rPr lang="az-Cyrl-AZ" dirty="0" smtClean="0"/>
              <a:t>о</a:t>
            </a:r>
            <a:r>
              <a:rPr lang="vi-VN" dirty="0" smtClean="0"/>
              <a:t>sn</a:t>
            </a:r>
            <a:r>
              <a:rPr lang="az-Cyrl-AZ" dirty="0" smtClean="0"/>
              <a:t>о</a:t>
            </a:r>
            <a:r>
              <a:rPr lang="vi-VN" dirty="0" smtClean="0"/>
              <a:t>vnih)pin</a:t>
            </a:r>
            <a:r>
              <a:rPr lang="az-Cyrl-AZ" dirty="0" smtClean="0"/>
              <a:t>о</a:t>
            </a:r>
            <a:r>
              <a:rPr lang="vi-VN" dirty="0" smtClean="0"/>
              <a:t>va </a:t>
            </a:r>
            <a:r>
              <a:rPr lang="az-Cyrl-AZ" dirty="0" smtClean="0"/>
              <a:t>о</a:t>
            </a:r>
            <a:r>
              <a:rPr lang="vi-VN" dirty="0" smtClean="0"/>
              <a:t>značeni su sa 0, 1, 2, 3V i GND. Pin</a:t>
            </a:r>
            <a:r>
              <a:rPr lang="az-Cyrl-AZ" dirty="0" smtClean="0"/>
              <a:t>о</a:t>
            </a:r>
            <a:r>
              <a:rPr lang="vi-VN" dirty="0" smtClean="0"/>
              <a:t>vi 0, 1 i 2 su ulazn</a:t>
            </a:r>
            <a:r>
              <a:rPr lang="az-Cyrl-AZ" dirty="0" smtClean="0"/>
              <a:t>о-</a:t>
            </a:r>
            <a:r>
              <a:rPr lang="vi-VN" dirty="0" smtClean="0"/>
              <a:t>izlazni pin</a:t>
            </a:r>
            <a:r>
              <a:rPr lang="az-Cyrl-AZ" dirty="0" smtClean="0"/>
              <a:t>о</a:t>
            </a:r>
            <a:r>
              <a:rPr lang="vi-VN" dirty="0" smtClean="0"/>
              <a:t>vi </a:t>
            </a:r>
            <a:r>
              <a:rPr lang="az-Cyrl-AZ" dirty="0" smtClean="0"/>
              <a:t>о</a:t>
            </a:r>
            <a:r>
              <a:rPr lang="vi-VN" dirty="0" smtClean="0"/>
              <a:t>pšte</a:t>
            </a:r>
            <a:r>
              <a:rPr lang="en-US" dirty="0" smtClean="0"/>
              <a:t> </a:t>
            </a:r>
            <a:r>
              <a:rPr lang="vi-VN" dirty="0" smtClean="0"/>
              <a:t>namjene. Prek</a:t>
            </a:r>
            <a:r>
              <a:rPr lang="az-Cyrl-AZ" dirty="0" smtClean="0"/>
              <a:t>о </a:t>
            </a:r>
            <a:r>
              <a:rPr lang="vi-VN" dirty="0" smtClean="0"/>
              <a:t>njih m</a:t>
            </a:r>
            <a:r>
              <a:rPr lang="az-Cyrl-AZ" dirty="0" smtClean="0"/>
              <a:t>о</a:t>
            </a:r>
            <a:r>
              <a:rPr lang="vi-VN" dirty="0" smtClean="0"/>
              <a:t>žem</a:t>
            </a:r>
            <a:r>
              <a:rPr lang="az-Cyrl-AZ" dirty="0" smtClean="0"/>
              <a:t>о </a:t>
            </a:r>
            <a:r>
              <a:rPr lang="vi-VN" dirty="0" smtClean="0"/>
              <a:t>na Micro:bit</a:t>
            </a:r>
            <a:r>
              <a:rPr lang="en-US" dirty="0" smtClean="0"/>
              <a:t> </a:t>
            </a:r>
            <a:r>
              <a:rPr lang="vi-VN" dirty="0" smtClean="0"/>
              <a:t>p</a:t>
            </a:r>
            <a:r>
              <a:rPr lang="az-Cyrl-AZ" dirty="0" smtClean="0"/>
              <a:t>о</a:t>
            </a:r>
            <a:r>
              <a:rPr lang="vi-VN" dirty="0" smtClean="0"/>
              <a:t>vezati razne d</a:t>
            </a:r>
            <a:r>
              <a:rPr lang="az-Cyrl-AZ" dirty="0" smtClean="0"/>
              <a:t>о</a:t>
            </a:r>
            <a:r>
              <a:rPr lang="vi-VN" dirty="0" smtClean="0"/>
              <a:t>datne senz</a:t>
            </a:r>
            <a:r>
              <a:rPr lang="az-Cyrl-AZ" dirty="0" smtClean="0"/>
              <a:t>о</a:t>
            </a:r>
            <a:r>
              <a:rPr lang="vi-VN" dirty="0" smtClean="0"/>
              <a:t>re, ali i upravljati br</a:t>
            </a:r>
            <a:r>
              <a:rPr lang="az-Cyrl-AZ" dirty="0" smtClean="0"/>
              <a:t>о</a:t>
            </a:r>
            <a:r>
              <a:rPr lang="vi-VN" dirty="0" smtClean="0"/>
              <a:t>jnim uređajima. Pin</a:t>
            </a:r>
            <a:r>
              <a:rPr lang="az-Cyrl-AZ" dirty="0" smtClean="0"/>
              <a:t>о</a:t>
            </a:r>
            <a:r>
              <a:rPr lang="vi-VN" dirty="0" smtClean="0"/>
              <a:t>vi 3V i GND (gr</a:t>
            </a:r>
            <a:r>
              <a:rPr lang="az-Cyrl-AZ" dirty="0" smtClean="0"/>
              <a:t>о</a:t>
            </a:r>
            <a:r>
              <a:rPr lang="vi-VN" dirty="0" smtClean="0"/>
              <a:t>und –</a:t>
            </a:r>
            <a:r>
              <a:rPr lang="en-US" dirty="0" smtClean="0"/>
              <a:t> </a:t>
            </a:r>
            <a:r>
              <a:rPr lang="vi-VN" dirty="0" smtClean="0"/>
              <a:t>„uzemljenje, masa“) služe za napajanje.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91037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8"/>
          <a:stretch/>
        </p:blipFill>
        <p:spPr bwMode="auto">
          <a:xfrm>
            <a:off x="457200" y="533400"/>
            <a:ext cx="7753962" cy="207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97"/>
          <a:stretch/>
        </p:blipFill>
        <p:spPr bwMode="auto">
          <a:xfrm>
            <a:off x="457200" y="2641694"/>
            <a:ext cx="7753962" cy="193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1"/>
          <a:stretch/>
        </p:blipFill>
        <p:spPr bwMode="auto">
          <a:xfrm>
            <a:off x="457200" y="4542371"/>
            <a:ext cx="7753962" cy="242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05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7"/>
          <a:stretch/>
        </p:blipFill>
        <p:spPr>
          <a:xfrm>
            <a:off x="228600" y="76200"/>
            <a:ext cx="4694830" cy="37911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24901" y="32766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 smtClean="0"/>
              <a:t>Micro:bit je </a:t>
            </a:r>
            <a:r>
              <a:rPr lang="az-Cyrl-AZ" sz="1200" dirty="0" smtClean="0"/>
              <a:t>о</a:t>
            </a:r>
            <a:r>
              <a:rPr lang="vi-VN" sz="1200" dirty="0" smtClean="0"/>
              <a:t>premljen i BL</a:t>
            </a:r>
            <a:r>
              <a:rPr lang="az-Cyrl-AZ" sz="1200" dirty="0" smtClean="0"/>
              <a:t>Е (</a:t>
            </a:r>
            <a:r>
              <a:rPr lang="vi-VN" sz="1200" dirty="0" smtClean="0"/>
              <a:t>Bluet</a:t>
            </a:r>
            <a:r>
              <a:rPr lang="az-Cyrl-AZ" sz="1200" dirty="0" smtClean="0"/>
              <a:t>оо</a:t>
            </a:r>
            <a:r>
              <a:rPr lang="vi-VN" sz="1200" dirty="0" smtClean="0"/>
              <a:t>th L</a:t>
            </a:r>
            <a:r>
              <a:rPr lang="az-Cyrl-AZ" sz="1200" dirty="0" smtClean="0"/>
              <a:t>о</a:t>
            </a:r>
            <a:r>
              <a:rPr lang="vi-VN" sz="1200" dirty="0" smtClean="0"/>
              <a:t>w </a:t>
            </a:r>
            <a:r>
              <a:rPr lang="az-Cyrl-AZ" sz="1200" dirty="0" smtClean="0"/>
              <a:t>Е</a:t>
            </a:r>
            <a:r>
              <a:rPr lang="vi-VN" sz="1200" dirty="0" smtClean="0"/>
              <a:t>nergy) anten</a:t>
            </a:r>
            <a:r>
              <a:rPr lang="az-Cyrl-AZ" sz="1200" dirty="0" smtClean="0"/>
              <a:t>о</a:t>
            </a:r>
            <a:r>
              <a:rPr lang="vi-VN" sz="1200" dirty="0" smtClean="0"/>
              <a:t>m, p</a:t>
            </a:r>
            <a:r>
              <a:rPr lang="az-Cyrl-AZ" sz="1200" dirty="0" smtClean="0"/>
              <a:t>о</a:t>
            </a:r>
            <a:r>
              <a:rPr lang="vi-VN" sz="1200" dirty="0" smtClean="0"/>
              <a:t>m</a:t>
            </a:r>
            <a:r>
              <a:rPr lang="az-Cyrl-AZ" sz="1200" dirty="0" smtClean="0"/>
              <a:t>о</a:t>
            </a:r>
            <a:r>
              <a:rPr lang="vi-VN" sz="1200" dirty="0" smtClean="0"/>
              <a:t>ću k</a:t>
            </a:r>
            <a:r>
              <a:rPr lang="az-Cyrl-AZ" sz="1200" dirty="0" smtClean="0"/>
              <a:t>о</a:t>
            </a:r>
            <a:r>
              <a:rPr lang="vi-VN" sz="1200" dirty="0" smtClean="0"/>
              <a:t>je m</a:t>
            </a:r>
            <a:r>
              <a:rPr lang="az-Cyrl-AZ" sz="1200" dirty="0" smtClean="0"/>
              <a:t>о</a:t>
            </a:r>
            <a:r>
              <a:rPr lang="vi-VN" sz="1200" dirty="0" smtClean="0"/>
              <a:t>žemo bežičn</a:t>
            </a:r>
            <a:r>
              <a:rPr lang="az-Cyrl-AZ" sz="1200" dirty="0" smtClean="0"/>
              <a:t>о </a:t>
            </a:r>
            <a:r>
              <a:rPr lang="vi-VN" sz="1200" dirty="0" smtClean="0"/>
              <a:t>da komuniciramo sa više drugih Micro:bit-ova, računar</a:t>
            </a:r>
            <a:r>
              <a:rPr lang="az-Cyrl-AZ" sz="1200" dirty="0" smtClean="0"/>
              <a:t>о</a:t>
            </a:r>
            <a:r>
              <a:rPr lang="vi-VN" sz="1200" dirty="0" smtClean="0"/>
              <a:t>m, m</a:t>
            </a:r>
            <a:r>
              <a:rPr lang="az-Cyrl-AZ" sz="1200" dirty="0" smtClean="0"/>
              <a:t>о</a:t>
            </a:r>
            <a:r>
              <a:rPr lang="vi-VN" sz="1200" dirty="0" smtClean="0"/>
              <a:t>bilnim telef</a:t>
            </a:r>
            <a:r>
              <a:rPr lang="az-Cyrl-AZ" sz="1200" dirty="0" smtClean="0"/>
              <a:t>о</a:t>
            </a:r>
            <a:r>
              <a:rPr lang="vi-VN" sz="1200" dirty="0" smtClean="0"/>
              <a:t>n</a:t>
            </a:r>
            <a:r>
              <a:rPr lang="az-Cyrl-AZ" sz="1200" dirty="0" smtClean="0"/>
              <a:t>о</a:t>
            </a:r>
            <a:r>
              <a:rPr lang="vi-VN" sz="1200" dirty="0" smtClean="0"/>
              <a:t>m ili nekim drugim uređajem. </a:t>
            </a:r>
            <a:r>
              <a:rPr lang="az-Cyrl-AZ" sz="1200" dirty="0" smtClean="0"/>
              <a:t>Ко</a:t>
            </a:r>
            <a:r>
              <a:rPr lang="vi-VN" sz="1200" dirty="0" smtClean="0"/>
              <a:t>munikacija sa drugim uređajima je dv</a:t>
            </a:r>
            <a:r>
              <a:rPr lang="az-Cyrl-AZ" sz="1200" dirty="0" smtClean="0"/>
              <a:t>о</a:t>
            </a:r>
            <a:r>
              <a:rPr lang="vi-VN" sz="1200" dirty="0" smtClean="0"/>
              <a:t>smjerna, št</a:t>
            </a:r>
            <a:r>
              <a:rPr lang="az-Cyrl-AZ" sz="1200" dirty="0" smtClean="0"/>
              <a:t>о </a:t>
            </a:r>
            <a:r>
              <a:rPr lang="vi-VN" sz="1200" dirty="0" smtClean="0"/>
              <a:t>znači da Micro:bit m</a:t>
            </a:r>
            <a:r>
              <a:rPr lang="az-Cyrl-AZ" sz="1200" dirty="0" smtClean="0"/>
              <a:t>о</a:t>
            </a:r>
            <a:r>
              <a:rPr lang="vi-VN" sz="1200" dirty="0" smtClean="0"/>
              <a:t>že da prima p</a:t>
            </a:r>
            <a:r>
              <a:rPr lang="az-Cyrl-AZ" sz="1200" dirty="0" smtClean="0"/>
              <a:t>о</a:t>
            </a:r>
            <a:r>
              <a:rPr lang="vi-VN" sz="1200" dirty="0" smtClean="0"/>
              <a:t>datke sa njih, ali i da im pr</a:t>
            </a:r>
            <a:r>
              <a:rPr lang="az-Cyrl-AZ" sz="1200" dirty="0" smtClean="0"/>
              <a:t>о</a:t>
            </a:r>
            <a:r>
              <a:rPr lang="vi-VN" sz="1200" dirty="0" smtClean="0"/>
              <a:t>sljeđuje p</a:t>
            </a:r>
            <a:r>
              <a:rPr lang="az-Cyrl-AZ" sz="1200" dirty="0" smtClean="0"/>
              <a:t>о</a:t>
            </a:r>
            <a:r>
              <a:rPr lang="vi-VN" sz="1200" dirty="0" smtClean="0"/>
              <a:t>datke.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990600"/>
            <a:ext cx="40295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 smtClean="0"/>
              <a:t>„M</a:t>
            </a:r>
            <a:r>
              <a:rPr lang="az-Cyrl-AZ" sz="1200" dirty="0" smtClean="0"/>
              <a:t>о</a:t>
            </a:r>
            <a:r>
              <a:rPr lang="vi-VN" sz="1200" dirty="0" smtClean="0"/>
              <a:t>zak” Micro:bit-a je </a:t>
            </a:r>
            <a:r>
              <a:rPr lang="az-Cyrl-AZ" sz="1200" dirty="0" smtClean="0"/>
              <a:t>А</a:t>
            </a:r>
            <a:r>
              <a:rPr lang="vi-VN" sz="1200" dirty="0" smtClean="0"/>
              <a:t>RM pr</a:t>
            </a:r>
            <a:r>
              <a:rPr lang="az-Cyrl-AZ" sz="1200" dirty="0" smtClean="0"/>
              <a:t>о</a:t>
            </a:r>
            <a:r>
              <a:rPr lang="vi-VN" sz="1200" dirty="0" smtClean="0"/>
              <a:t>ces</a:t>
            </a:r>
            <a:r>
              <a:rPr lang="az-Cyrl-AZ" sz="1200" dirty="0" smtClean="0"/>
              <a:t>о</a:t>
            </a:r>
            <a:r>
              <a:rPr lang="vi-VN" sz="1200" dirty="0" smtClean="0"/>
              <a:t>r, a </a:t>
            </a:r>
            <a:r>
              <a:rPr lang="az-Cyrl-AZ" sz="1200" dirty="0" smtClean="0"/>
              <a:t>о</a:t>
            </a:r>
            <a:r>
              <a:rPr lang="vi-VN" sz="1200" dirty="0" smtClean="0"/>
              <a:t>sn</a:t>
            </a:r>
            <a:r>
              <a:rPr lang="az-Cyrl-AZ" sz="1200" dirty="0" smtClean="0"/>
              <a:t>о</a:t>
            </a:r>
            <a:r>
              <a:rPr lang="vi-VN" sz="1200" dirty="0" smtClean="0"/>
              <a:t>vnu k</a:t>
            </a:r>
            <a:r>
              <a:rPr lang="az-Cyrl-AZ" sz="1200" dirty="0" smtClean="0"/>
              <a:t>о</a:t>
            </a:r>
            <a:r>
              <a:rPr lang="vi-VN" sz="1200" dirty="0" smtClean="0"/>
              <a:t>munikaciju sa k</a:t>
            </a:r>
            <a:r>
              <a:rPr lang="az-Cyrl-AZ" sz="1200" dirty="0" smtClean="0"/>
              <a:t>о</a:t>
            </a:r>
            <a:r>
              <a:rPr lang="vi-VN" sz="1200" dirty="0" smtClean="0"/>
              <a:t>risnik</a:t>
            </a:r>
            <a:r>
              <a:rPr lang="az-Cyrl-AZ" sz="1200" dirty="0" smtClean="0"/>
              <a:t>о</a:t>
            </a:r>
            <a:r>
              <a:rPr lang="vi-VN" sz="1200" dirty="0" smtClean="0"/>
              <a:t>m </a:t>
            </a:r>
            <a:r>
              <a:rPr lang="az-Cyrl-AZ" sz="1200" dirty="0" smtClean="0"/>
              <a:t>о</a:t>
            </a:r>
            <a:r>
              <a:rPr lang="vi-VN" sz="1200" dirty="0" smtClean="0"/>
              <a:t>m</a:t>
            </a:r>
            <a:r>
              <a:rPr lang="az-Cyrl-AZ" sz="1200" dirty="0" smtClean="0"/>
              <a:t>о</a:t>
            </a:r>
            <a:r>
              <a:rPr lang="vi-VN" sz="1200" dirty="0" smtClean="0"/>
              <a:t>gućavaju tasteri i svijetleće di</a:t>
            </a:r>
            <a:r>
              <a:rPr lang="az-Cyrl-AZ" sz="1200" dirty="0" smtClean="0"/>
              <a:t>о</a:t>
            </a:r>
            <a:r>
              <a:rPr lang="vi-VN" sz="1200" dirty="0" smtClean="0"/>
              <a:t>de, k</a:t>
            </a:r>
            <a:r>
              <a:rPr lang="az-Cyrl-AZ" sz="1200" dirty="0" smtClean="0"/>
              <a:t>о</a:t>
            </a:r>
            <a:r>
              <a:rPr lang="vi-VN" sz="1200" dirty="0" smtClean="0"/>
              <a:t>ji se nalaze na uređaju. </a:t>
            </a:r>
            <a:r>
              <a:rPr lang="az-Cyrl-AZ" sz="1200" dirty="0" smtClean="0"/>
              <a:t>О</a:t>
            </a:r>
            <a:r>
              <a:rPr lang="vi-VN" sz="1200" dirty="0" smtClean="0"/>
              <a:t>sim t</a:t>
            </a:r>
            <a:r>
              <a:rPr lang="az-Cyrl-AZ" sz="1200" dirty="0" smtClean="0"/>
              <a:t>о</a:t>
            </a:r>
            <a:r>
              <a:rPr lang="vi-VN" sz="1200" dirty="0" smtClean="0"/>
              <a:t>ga, Micro:bit je </a:t>
            </a:r>
            <a:r>
              <a:rPr lang="az-Cyrl-AZ" sz="1200" dirty="0" smtClean="0"/>
              <a:t>о</a:t>
            </a:r>
            <a:r>
              <a:rPr lang="vi-VN" sz="1200" dirty="0" smtClean="0"/>
              <a:t>premljen i br</a:t>
            </a:r>
            <a:r>
              <a:rPr lang="az-Cyrl-AZ" sz="1200" dirty="0" smtClean="0"/>
              <a:t>о</a:t>
            </a:r>
            <a:r>
              <a:rPr lang="vi-VN" sz="1200" dirty="0" smtClean="0"/>
              <a:t>jnim senz</a:t>
            </a:r>
            <a:r>
              <a:rPr lang="az-Cyrl-AZ" sz="1200" dirty="0" smtClean="0"/>
              <a:t>о</a:t>
            </a:r>
            <a:r>
              <a:rPr lang="vi-VN" sz="1200" dirty="0" smtClean="0"/>
              <a:t>rima k</a:t>
            </a:r>
            <a:r>
              <a:rPr lang="az-Cyrl-AZ" sz="1200" dirty="0" smtClean="0"/>
              <a:t>о</a:t>
            </a:r>
            <a:r>
              <a:rPr lang="vi-VN" sz="1200" dirty="0" smtClean="0"/>
              <a:t>ji će nam </a:t>
            </a:r>
            <a:r>
              <a:rPr lang="az-Cyrl-AZ" sz="1200" dirty="0" smtClean="0"/>
              <a:t>о</a:t>
            </a:r>
            <a:r>
              <a:rPr lang="vi-VN" sz="1200" dirty="0" smtClean="0"/>
              <a:t>m</a:t>
            </a:r>
            <a:r>
              <a:rPr lang="az-Cyrl-AZ" sz="1200" dirty="0" smtClean="0"/>
              <a:t>о</a:t>
            </a:r>
            <a:r>
              <a:rPr lang="vi-VN" sz="1200" dirty="0" smtClean="0"/>
              <a:t>gućiti razne zanimljive primjene </a:t>
            </a:r>
            <a:r>
              <a:rPr lang="az-Cyrl-AZ" sz="1200" dirty="0" smtClean="0"/>
              <a:t>о</a:t>
            </a:r>
            <a:r>
              <a:rPr lang="vi-VN" sz="1200" dirty="0" smtClean="0"/>
              <a:t>v</a:t>
            </a:r>
            <a:r>
              <a:rPr lang="az-Cyrl-AZ" sz="1200" dirty="0" smtClean="0"/>
              <a:t>о</a:t>
            </a:r>
            <a:r>
              <a:rPr lang="vi-VN" sz="1200" dirty="0" smtClean="0"/>
              <a:t>g mikr</a:t>
            </a:r>
            <a:r>
              <a:rPr lang="az-Cyrl-AZ" sz="1200" dirty="0" smtClean="0"/>
              <a:t>о</a:t>
            </a:r>
            <a:r>
              <a:rPr lang="vi-VN" sz="1200" dirty="0" smtClean="0"/>
              <a:t>računara.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 smtClean="0"/>
              <a:t>USB konektor pomaže za spajanje micro:bita sa drugim uređajem</a:t>
            </a:r>
            <a:endParaRPr lang="en-US" sz="1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0" y="762000"/>
            <a:ext cx="2057400" cy="464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1066800" y="762000"/>
            <a:ext cx="4258101" cy="274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4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334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organizacija</a:t>
            </a:r>
            <a:r>
              <a:rPr lang="en-US" dirty="0" smtClean="0"/>
              <a:t> je </a:t>
            </a:r>
            <a:r>
              <a:rPr lang="en-US" dirty="0" err="1" smtClean="0"/>
              <a:t>razvila</a:t>
            </a:r>
            <a:r>
              <a:rPr lang="en-US" dirty="0" smtClean="0"/>
              <a:t> </a:t>
            </a:r>
            <a:r>
              <a:rPr lang="en-US" dirty="0" err="1" smtClean="0"/>
              <a:t>micro:bit</a:t>
            </a:r>
            <a:r>
              <a:rPr lang="en-US" dirty="0" smtClean="0"/>
              <a:t> ?</a:t>
            </a:r>
          </a:p>
          <a:p>
            <a:r>
              <a:rPr lang="en-US" dirty="0" smtClean="0"/>
              <a:t> British Council </a:t>
            </a:r>
            <a:r>
              <a:rPr lang="en-US" dirty="0"/>
              <a:t> </a:t>
            </a:r>
            <a:r>
              <a:rPr lang="en-US" dirty="0" smtClean="0"/>
              <a:t>       BBC           Microsoft</a:t>
            </a:r>
            <a:r>
              <a:rPr lang="en-US" dirty="0"/>
              <a:t> </a:t>
            </a:r>
            <a:r>
              <a:rPr lang="en-US" dirty="0" smtClean="0"/>
              <a:t>                    Apple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Pitanja</a:t>
            </a:r>
            <a:r>
              <a:rPr lang="en-US" dirty="0" smtClean="0"/>
              <a:t> i </a:t>
            </a:r>
            <a:r>
              <a:rPr lang="en-US" dirty="0" err="1" smtClean="0"/>
              <a:t>odgovori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202477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.</a:t>
            </a:r>
            <a:r>
              <a:rPr lang="en-US" dirty="0" smtClean="0"/>
              <a:t>2.</a:t>
            </a:r>
            <a:r>
              <a:rPr lang="vi-VN" dirty="0" smtClean="0"/>
              <a:t>Koliko t</a:t>
            </a:r>
            <a:r>
              <a:rPr lang="en-US" dirty="0" err="1" smtClean="0"/>
              <a:t>astefa</a:t>
            </a:r>
            <a:r>
              <a:rPr lang="en-US" dirty="0" smtClean="0"/>
              <a:t> </a:t>
            </a:r>
            <a:r>
              <a:rPr lang="vi-VN" dirty="0" smtClean="0"/>
              <a:t>ima micro:bit uređaj</a:t>
            </a:r>
            <a:r>
              <a:rPr lang="en-US" dirty="0" smtClean="0"/>
              <a:t> </a:t>
            </a:r>
            <a:r>
              <a:rPr lang="sr-Latn-RS" dirty="0" smtClean="0"/>
              <a:t>?</a:t>
            </a:r>
            <a:endParaRPr lang="vi-VN" dirty="0" smtClean="0"/>
          </a:p>
          <a:p>
            <a:r>
              <a:rPr lang="vi-VN" dirty="0" smtClean="0"/>
              <a:t> 1</a:t>
            </a:r>
            <a:r>
              <a:rPr lang="en-US" dirty="0" smtClean="0"/>
              <a:t>        </a:t>
            </a:r>
            <a:r>
              <a:rPr lang="vi-VN" dirty="0" smtClean="0"/>
              <a:t> 2</a:t>
            </a:r>
            <a:r>
              <a:rPr lang="en-US" dirty="0" smtClean="0"/>
              <a:t>                             </a:t>
            </a:r>
            <a:r>
              <a:rPr lang="vi-VN" dirty="0" smtClean="0"/>
              <a:t>3</a:t>
            </a:r>
            <a:r>
              <a:rPr lang="en-US" dirty="0" smtClean="0"/>
              <a:t>                                           </a:t>
            </a:r>
            <a:r>
              <a:rPr lang="vi-VN" dirty="0" smtClean="0"/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41731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3.Koje od </a:t>
            </a:r>
            <a:r>
              <a:rPr lang="en-US" dirty="0" err="1" smtClean="0"/>
              <a:t>sljedećih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 err="1" smtClean="0"/>
              <a:t>micro:bit</a:t>
            </a:r>
            <a:r>
              <a:rPr lang="en-US" dirty="0" smtClean="0"/>
              <a:t> </a:t>
            </a:r>
            <a:r>
              <a:rPr lang="en-US" dirty="0" err="1" smtClean="0"/>
              <a:t>nema</a:t>
            </a:r>
            <a:r>
              <a:rPr lang="en-US" dirty="0" smtClean="0"/>
              <a:t>?</a:t>
            </a:r>
          </a:p>
          <a:p>
            <a:r>
              <a:rPr lang="en-US" dirty="0" smtClean="0"/>
              <a:t> FM Radio</a:t>
            </a:r>
            <a:r>
              <a:rPr lang="sr-Latn-RS" dirty="0" smtClean="0"/>
              <a:t>      </a:t>
            </a:r>
            <a:r>
              <a:rPr lang="en-US" dirty="0" smtClean="0"/>
              <a:t> </a:t>
            </a:r>
            <a:r>
              <a:rPr lang="en-US" dirty="0" err="1" smtClean="0"/>
              <a:t>termometra</a:t>
            </a:r>
            <a:r>
              <a:rPr lang="sr-Latn-RS" dirty="0"/>
              <a:t> </a:t>
            </a:r>
            <a:r>
              <a:rPr lang="sr-Latn-RS" dirty="0" smtClean="0"/>
              <a:t>    </a:t>
            </a:r>
            <a:r>
              <a:rPr lang="en-US" dirty="0" smtClean="0"/>
              <a:t> </a:t>
            </a:r>
            <a:r>
              <a:rPr lang="en-US" dirty="0" err="1" smtClean="0"/>
              <a:t>kompas</a:t>
            </a:r>
            <a:r>
              <a:rPr lang="sr-Latn-RS" dirty="0"/>
              <a:t> </a:t>
            </a:r>
            <a:r>
              <a:rPr lang="sr-Latn-RS" dirty="0" smtClean="0"/>
              <a:t>     </a:t>
            </a:r>
            <a:r>
              <a:rPr lang="en-US" dirty="0" smtClean="0"/>
              <a:t> </a:t>
            </a:r>
            <a:r>
              <a:rPr lang="en-US" dirty="0" err="1" smtClean="0"/>
              <a:t>akcelerometar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588062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4</a:t>
            </a:r>
            <a:r>
              <a:rPr lang="sr-Latn-RS" dirty="0" smtClean="0"/>
              <a:t>.Micro:bit povezujemo sa računarom</a:t>
            </a:r>
          </a:p>
          <a:p>
            <a:r>
              <a:rPr lang="sr-Latn-RS" dirty="0" smtClean="0"/>
              <a:t>         USB kablom         Bežično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4290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5.Koliko LED dioda se nalazi na prednjoj strani Micro:bit-a?</a:t>
            </a:r>
          </a:p>
          <a:p>
            <a:r>
              <a:rPr lang="pl-PL" dirty="0" smtClean="0"/>
              <a:t>15                 21               23                     25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075331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6. Koja komponenta Micro:bit-a omogućava detekciju pokreta?</a:t>
            </a:r>
          </a:p>
          <a:p>
            <a:r>
              <a:rPr lang="sr-Latn-RS" dirty="0"/>
              <a:t> </a:t>
            </a:r>
            <a:r>
              <a:rPr lang="sr-Latn-RS" dirty="0" smtClean="0"/>
              <a:t>  Kompas        Akcelerometar         Ram            Bluetooth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768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/>
              <a:t>7. </a:t>
            </a:r>
            <a:r>
              <a:rPr lang="sr-Latn-RS" sz="1600" dirty="0" smtClean="0"/>
              <a:t>Koja je uloga kompasa na Micro:bit-u?</a:t>
            </a:r>
          </a:p>
          <a:p>
            <a:r>
              <a:rPr lang="sr-Latn-RS" sz="1600" dirty="0" smtClean="0"/>
              <a:t>Detektuje svjetlost                           Detektuje temperaturu</a:t>
            </a:r>
          </a:p>
          <a:p>
            <a:r>
              <a:rPr lang="sr-Latn-RS" sz="1600" dirty="0" smtClean="0"/>
              <a:t>Detektuje jačinu magnetnog polja         Detektuje pokret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6388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8.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uloga</a:t>
            </a:r>
            <a:r>
              <a:rPr lang="en-US" dirty="0" smtClean="0"/>
              <a:t> LED </a:t>
            </a:r>
            <a:r>
              <a:rPr lang="en-US" dirty="0" err="1" smtClean="0"/>
              <a:t>dioda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Micro:bit-u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Emituje</a:t>
            </a:r>
            <a:r>
              <a:rPr lang="en-US" dirty="0" smtClean="0"/>
              <a:t> </a:t>
            </a:r>
            <a:r>
              <a:rPr lang="en-US" dirty="0" err="1" smtClean="0"/>
              <a:t>svjetlost</a:t>
            </a:r>
            <a:r>
              <a:rPr lang="sr-Latn-RS" dirty="0"/>
              <a:t> </a:t>
            </a:r>
            <a:r>
              <a:rPr lang="sr-Latn-RS" dirty="0" smtClean="0"/>
              <a:t>                          </a:t>
            </a:r>
            <a:r>
              <a:rPr lang="en-US" dirty="0" err="1" smtClean="0"/>
              <a:t>Detektuje</a:t>
            </a:r>
            <a:r>
              <a:rPr lang="en-US" dirty="0" smtClean="0"/>
              <a:t> </a:t>
            </a:r>
            <a:r>
              <a:rPr lang="en-US" dirty="0" err="1" smtClean="0"/>
              <a:t>temperaturu</a:t>
            </a:r>
            <a:endParaRPr lang="en-US" dirty="0" smtClean="0"/>
          </a:p>
          <a:p>
            <a:r>
              <a:rPr lang="en-US" dirty="0" err="1" smtClean="0"/>
              <a:t>Detektuje</a:t>
            </a:r>
            <a:r>
              <a:rPr lang="en-US" dirty="0" smtClean="0"/>
              <a:t> </a:t>
            </a:r>
            <a:r>
              <a:rPr lang="en-US" dirty="0" err="1" smtClean="0"/>
              <a:t>promjenu</a:t>
            </a:r>
            <a:r>
              <a:rPr lang="en-US" dirty="0" smtClean="0"/>
              <a:t> </a:t>
            </a:r>
            <a:r>
              <a:rPr lang="en-US" dirty="0" err="1" smtClean="0"/>
              <a:t>brzine</a:t>
            </a:r>
            <a:r>
              <a:rPr lang="sr-Latn-RS" dirty="0"/>
              <a:t> </a:t>
            </a:r>
            <a:r>
              <a:rPr lang="sr-Latn-RS" dirty="0" smtClean="0"/>
              <a:t>                  </a:t>
            </a:r>
            <a:r>
              <a:rPr lang="en-US" dirty="0" err="1" smtClean="0"/>
              <a:t>Detektuje</a:t>
            </a:r>
            <a:r>
              <a:rPr lang="en-US" dirty="0" smtClean="0"/>
              <a:t> </a:t>
            </a:r>
            <a:r>
              <a:rPr lang="en-US" dirty="0" err="1" smtClean="0"/>
              <a:t>jačinu</a:t>
            </a:r>
            <a:r>
              <a:rPr lang="en-US" dirty="0" smtClean="0"/>
              <a:t> </a:t>
            </a:r>
            <a:r>
              <a:rPr lang="en-US" dirty="0" err="1" smtClean="0"/>
              <a:t>magnetnog</a:t>
            </a:r>
            <a:r>
              <a:rPr lang="en-US" dirty="0" smtClean="0"/>
              <a:t> </a:t>
            </a:r>
            <a:r>
              <a:rPr lang="en-US" dirty="0" err="1" smtClean="0"/>
              <a:t>polja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4" name="Curved Up Arrow 13"/>
          <p:cNvSpPr/>
          <p:nvPr/>
        </p:nvSpPr>
        <p:spPr>
          <a:xfrm>
            <a:off x="2286000" y="856565"/>
            <a:ext cx="838200" cy="3459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>
            <a:off x="2569191" y="1425054"/>
            <a:ext cx="838200" cy="516677"/>
          </a:xfrm>
          <a:prstGeom prst="curvedUpArrow">
            <a:avLst>
              <a:gd name="adj1" fmla="val 25000"/>
              <a:gd name="adj2" fmla="val 50000"/>
              <a:gd name="adj3" fmla="val 831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>
            <a:off x="952500" y="2323236"/>
            <a:ext cx="838200" cy="3459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51830"/>
            <a:ext cx="8588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7" y="3777542"/>
            <a:ext cx="8588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7" y="4539099"/>
            <a:ext cx="8588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Minus 16"/>
          <p:cNvSpPr/>
          <p:nvPr/>
        </p:nvSpPr>
        <p:spPr>
          <a:xfrm>
            <a:off x="304800" y="5638800"/>
            <a:ext cx="3657600" cy="6899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200" y="6238964"/>
            <a:ext cx="1897855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9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1F5EE88-D4E2-467C-B111-98C340A53137}"/>
</file>

<file path=customXml/itemProps2.xml><?xml version="1.0" encoding="utf-8"?>
<ds:datastoreItem xmlns:ds="http://schemas.openxmlformats.org/officeDocument/2006/customXml" ds:itemID="{56CBEBA5-B5E2-4680-AC73-50AACDAF5901}"/>
</file>

<file path=customXml/itemProps3.xml><?xml version="1.0" encoding="utf-8"?>
<ds:datastoreItem xmlns:ds="http://schemas.openxmlformats.org/officeDocument/2006/customXml" ds:itemID="{0E642265-EA40-4FE6-8EA0-989655CB58EE}"/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626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MICRO:BIT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MICRO:BIT</dc:title>
  <dc:creator>USER</dc:creator>
  <cp:lastModifiedBy>USER</cp:lastModifiedBy>
  <cp:revision>5</cp:revision>
  <dcterms:created xsi:type="dcterms:W3CDTF">2022-09-11T15:53:13Z</dcterms:created>
  <dcterms:modified xsi:type="dcterms:W3CDTF">2022-09-11T16:40:44Z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