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jpeg" ContentType="image/jpeg"/>
  <Default Extension="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jpg" ContentType="image/jpe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52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sr-Latn-RS" altLang="en-US" sz="1800" dirty="0" smtClean="0"/>
              <a:t>Pripremile: Marica Kovačević, Marijana Zarubica, Senka Radetić, Jelena Vratnica i Dobrica Milačić – učiteljice u JU OŠ „21. maj“ Podgorica</a:t>
            </a:r>
            <a:endParaRPr lang="en-US" altLang="en-US" sz="1800" dirty="0" smtClean="0"/>
          </a:p>
        </p:txBody>
      </p:sp>
    </p:spTree>
    <p:extLst>
      <p:ext uri="{BB962C8B-B14F-4D97-AF65-F5344CB8AC3E}">
        <p14:creationId xmlns:p14="http://schemas.microsoft.com/office/powerpoint/2010/main" val="6060577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3903"/>
            <a:ext cx="9144000" cy="6250193"/>
          </a:xfrm>
          <a:prstGeom prst="rect">
            <a:avLst/>
          </a:prstGeom>
        </p:spPr>
      </p:pic>
      <p:sp>
        <p:nvSpPr>
          <p:cNvPr id="40" name="Rectangle 39"/>
          <p:cNvSpPr/>
          <p:nvPr/>
        </p:nvSpPr>
        <p:spPr>
          <a:xfrm>
            <a:off x="0" y="-152400"/>
            <a:ext cx="2286000" cy="1752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dirty="0" smtClean="0">
                <a:solidFill>
                  <a:schemeClr val="bg1"/>
                </a:solidFill>
              </a:rPr>
              <a:t>A1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2286000" y="-152400"/>
            <a:ext cx="2286000" cy="1752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dirty="0" smtClean="0"/>
              <a:t>A2</a:t>
            </a:r>
            <a:endParaRPr lang="en-US" dirty="0"/>
          </a:p>
        </p:txBody>
      </p:sp>
      <p:sp>
        <p:nvSpPr>
          <p:cNvPr id="42" name="Rectangle 41"/>
          <p:cNvSpPr/>
          <p:nvPr/>
        </p:nvSpPr>
        <p:spPr>
          <a:xfrm>
            <a:off x="4572000" y="-152400"/>
            <a:ext cx="2286000" cy="1752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dirty="0" smtClean="0"/>
              <a:t>A3</a:t>
            </a:r>
            <a:endParaRPr lang="en-US" dirty="0"/>
          </a:p>
        </p:txBody>
      </p:sp>
      <p:sp>
        <p:nvSpPr>
          <p:cNvPr id="43" name="Rectangle 42"/>
          <p:cNvSpPr/>
          <p:nvPr/>
        </p:nvSpPr>
        <p:spPr>
          <a:xfrm>
            <a:off x="0" y="1600200"/>
            <a:ext cx="2286000" cy="1752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dirty="0" smtClean="0"/>
              <a:t>A5</a:t>
            </a:r>
            <a:endParaRPr lang="en-US" dirty="0"/>
          </a:p>
        </p:txBody>
      </p:sp>
      <p:sp>
        <p:nvSpPr>
          <p:cNvPr id="44" name="Rectangle 43"/>
          <p:cNvSpPr/>
          <p:nvPr/>
        </p:nvSpPr>
        <p:spPr>
          <a:xfrm>
            <a:off x="2286000" y="1600200"/>
            <a:ext cx="2286000" cy="1752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dirty="0" smtClean="0"/>
              <a:t>A6</a:t>
            </a:r>
            <a:endParaRPr lang="en-US" dirty="0"/>
          </a:p>
        </p:txBody>
      </p:sp>
      <p:sp>
        <p:nvSpPr>
          <p:cNvPr id="45" name="Rectangle 44"/>
          <p:cNvSpPr/>
          <p:nvPr/>
        </p:nvSpPr>
        <p:spPr>
          <a:xfrm>
            <a:off x="6858000" y="-152400"/>
            <a:ext cx="2286000" cy="1752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dirty="0" smtClean="0"/>
              <a:t>A4</a:t>
            </a:r>
            <a:endParaRPr lang="en-US" dirty="0"/>
          </a:p>
        </p:txBody>
      </p:sp>
      <p:sp>
        <p:nvSpPr>
          <p:cNvPr id="46" name="Rectangle 45"/>
          <p:cNvSpPr/>
          <p:nvPr/>
        </p:nvSpPr>
        <p:spPr>
          <a:xfrm>
            <a:off x="4572000" y="1600200"/>
            <a:ext cx="2286000" cy="1752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dirty="0" smtClean="0"/>
              <a:t>A7</a:t>
            </a:r>
            <a:endParaRPr lang="en-US" dirty="0"/>
          </a:p>
        </p:txBody>
      </p:sp>
      <p:sp>
        <p:nvSpPr>
          <p:cNvPr id="47" name="Rectangle 46"/>
          <p:cNvSpPr/>
          <p:nvPr/>
        </p:nvSpPr>
        <p:spPr>
          <a:xfrm>
            <a:off x="6858000" y="1600200"/>
            <a:ext cx="2286000" cy="1752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dirty="0" smtClean="0"/>
              <a:t>A8</a:t>
            </a:r>
            <a:endParaRPr lang="en-US" dirty="0"/>
          </a:p>
        </p:txBody>
      </p:sp>
      <p:sp>
        <p:nvSpPr>
          <p:cNvPr id="48" name="Rectangle 47"/>
          <p:cNvSpPr/>
          <p:nvPr/>
        </p:nvSpPr>
        <p:spPr>
          <a:xfrm>
            <a:off x="6858000" y="3352800"/>
            <a:ext cx="2286000" cy="1752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dirty="0" smtClean="0"/>
              <a:t>A12</a:t>
            </a:r>
            <a:endParaRPr lang="en-US" dirty="0"/>
          </a:p>
        </p:txBody>
      </p:sp>
      <p:sp>
        <p:nvSpPr>
          <p:cNvPr id="49" name="Rectangle 48"/>
          <p:cNvSpPr/>
          <p:nvPr/>
        </p:nvSpPr>
        <p:spPr>
          <a:xfrm>
            <a:off x="4572000" y="3352800"/>
            <a:ext cx="2286000" cy="1752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dirty="0" smtClean="0"/>
              <a:t>A11</a:t>
            </a:r>
            <a:endParaRPr lang="en-US" dirty="0"/>
          </a:p>
        </p:txBody>
      </p:sp>
      <p:sp>
        <p:nvSpPr>
          <p:cNvPr id="50" name="Rectangle 49"/>
          <p:cNvSpPr/>
          <p:nvPr/>
        </p:nvSpPr>
        <p:spPr>
          <a:xfrm>
            <a:off x="2286000" y="3352800"/>
            <a:ext cx="2286000" cy="1752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dirty="0" smtClean="0"/>
              <a:t>A10</a:t>
            </a:r>
            <a:endParaRPr lang="en-US" dirty="0"/>
          </a:p>
        </p:txBody>
      </p:sp>
      <p:sp>
        <p:nvSpPr>
          <p:cNvPr id="51" name="Rectangle 50"/>
          <p:cNvSpPr/>
          <p:nvPr/>
        </p:nvSpPr>
        <p:spPr>
          <a:xfrm>
            <a:off x="0" y="3352800"/>
            <a:ext cx="2286000" cy="1752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dirty="0" smtClean="0"/>
              <a:t>A9</a:t>
            </a:r>
            <a:endParaRPr lang="en-US" dirty="0"/>
          </a:p>
        </p:txBody>
      </p:sp>
      <p:sp>
        <p:nvSpPr>
          <p:cNvPr id="52" name="Rectangle 51"/>
          <p:cNvSpPr/>
          <p:nvPr/>
        </p:nvSpPr>
        <p:spPr>
          <a:xfrm>
            <a:off x="6858000" y="5105400"/>
            <a:ext cx="2286000" cy="1752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dirty="0" smtClean="0"/>
              <a:t>A16</a:t>
            </a:r>
            <a:endParaRPr lang="en-US" dirty="0"/>
          </a:p>
        </p:txBody>
      </p:sp>
      <p:sp>
        <p:nvSpPr>
          <p:cNvPr id="53" name="Rectangle 52"/>
          <p:cNvSpPr/>
          <p:nvPr/>
        </p:nvSpPr>
        <p:spPr>
          <a:xfrm>
            <a:off x="4572000" y="5105400"/>
            <a:ext cx="2286000" cy="1752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dirty="0" smtClean="0"/>
              <a:t>A15</a:t>
            </a:r>
            <a:endParaRPr lang="en-US" dirty="0"/>
          </a:p>
        </p:txBody>
      </p:sp>
      <p:sp>
        <p:nvSpPr>
          <p:cNvPr id="54" name="Rectangle 53"/>
          <p:cNvSpPr/>
          <p:nvPr/>
        </p:nvSpPr>
        <p:spPr>
          <a:xfrm>
            <a:off x="2286000" y="5105400"/>
            <a:ext cx="2286000" cy="1752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dirty="0" smtClean="0"/>
              <a:t>A14</a:t>
            </a:r>
            <a:endParaRPr lang="en-US" dirty="0"/>
          </a:p>
        </p:txBody>
      </p:sp>
      <p:sp>
        <p:nvSpPr>
          <p:cNvPr id="55" name="Rectangle 54"/>
          <p:cNvSpPr/>
          <p:nvPr/>
        </p:nvSpPr>
        <p:spPr>
          <a:xfrm>
            <a:off x="0" y="5105400"/>
            <a:ext cx="2286000" cy="1752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dirty="0" smtClean="0"/>
              <a:t>A13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72DBB9CED0B5B43B65FDDE6B73758B4" ma:contentTypeVersion="1" ma:contentTypeDescription="Create a new document." ma:contentTypeScope="" ma:versionID="0947416cb1ba58ae6f25b9e8ab961497">
  <xsd:schema xmlns:xsd="http://www.w3.org/2001/XMLSchema" xmlns:p="http://schemas.microsoft.com/office/2006/metadata/properties" targetNamespace="http://schemas.microsoft.com/office/2006/metadata/properties" ma:root="true" ma:fieldsID="370bbd9e7055ec15135a633f822cfc3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8C1155E0-B6B7-47E4-A602-88D245425D9F}"/>
</file>

<file path=customXml/itemProps2.xml><?xml version="1.0" encoding="utf-8"?>
<ds:datastoreItem xmlns:ds="http://schemas.openxmlformats.org/officeDocument/2006/customXml" ds:itemID="{7A7E565D-87E6-4D99-A9CD-5B90A5B2696E}"/>
</file>

<file path=customXml/itemProps3.xml><?xml version="1.0" encoding="utf-8"?>
<ds:datastoreItem xmlns:ds="http://schemas.openxmlformats.org/officeDocument/2006/customXml" ds:itemID="{93E31059-2531-4EE0-8EAD-90E61914DF08}"/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43</Words>
  <Application>Microsoft Office PowerPoint</Application>
  <PresentationFormat>On-screen Show (4:3)</PresentationFormat>
  <Paragraphs>17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Pripremile: Marica Kovačević, Marijana Zarubica, Senka Radetić, Jelena Vratnica i Dobrica Milačić – učiteljice u JU OŠ „21. maj“ Podgorica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Win 10</dc:creator>
  <cp:lastModifiedBy>Aleksandar Katnic</cp:lastModifiedBy>
  <cp:revision>12</cp:revision>
  <dcterms:created xsi:type="dcterms:W3CDTF">2006-08-16T00:00:00Z</dcterms:created>
  <dcterms:modified xsi:type="dcterms:W3CDTF">2020-04-08T07:36:20Z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0x010100572DBB9CED0B5B43B65FDDE6B73758B4</vt:lpwstr>
  </property>
</Properties>
</file>