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EE6C3D-23D4-4429-8173-485C509F4A81}" type="doc">
      <dgm:prSet loTypeId="urn:microsoft.com/office/officeart/2005/8/layout/arrow1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0DBE8BA-6151-4CA9-A920-1DF62CCF0F4A}">
      <dgm:prSet phldrT="[Text]"/>
      <dgm:spPr/>
      <dgm:t>
        <a:bodyPr anchor="ctr"/>
        <a:lstStyle/>
        <a:p>
          <a:pPr algn="ctr"/>
          <a:r>
            <a:rPr lang="sr-Latn-ME" dirty="0" smtClean="0"/>
            <a:t>LIČNE</a:t>
          </a:r>
          <a:endParaRPr lang="en-US" dirty="0"/>
        </a:p>
      </dgm:t>
    </dgm:pt>
    <dgm:pt modelId="{7DEFD3C4-B7ED-4D4D-ACB4-E7DFC08F1A3E}" type="parTrans" cxnId="{0D7F9D0D-AEEE-498A-AD4D-2BB3D22BDABC}">
      <dgm:prSet/>
      <dgm:spPr/>
      <dgm:t>
        <a:bodyPr/>
        <a:lstStyle/>
        <a:p>
          <a:endParaRPr lang="en-US"/>
        </a:p>
      </dgm:t>
    </dgm:pt>
    <dgm:pt modelId="{99B02685-6468-4E2A-8240-889AB9CE9001}" type="sibTrans" cxnId="{0D7F9D0D-AEEE-498A-AD4D-2BB3D22BDABC}">
      <dgm:prSet/>
      <dgm:spPr/>
      <dgm:t>
        <a:bodyPr/>
        <a:lstStyle/>
        <a:p>
          <a:endParaRPr lang="en-US"/>
        </a:p>
      </dgm:t>
    </dgm:pt>
    <dgm:pt modelId="{5A281FFD-DF12-4816-8B01-14D9EB7D6DD5}">
      <dgm:prSet phldrT="[Text]"/>
      <dgm:spPr/>
      <dgm:t>
        <a:bodyPr anchor="ctr"/>
        <a:lstStyle/>
        <a:p>
          <a:r>
            <a:rPr lang="sr-Latn-ME" dirty="0" smtClean="0"/>
            <a:t>PRIDJEVSKE</a:t>
          </a:r>
          <a:endParaRPr lang="en-US" dirty="0"/>
        </a:p>
      </dgm:t>
    </dgm:pt>
    <dgm:pt modelId="{8185B635-492B-4114-8B59-9D56DB6139C3}" type="parTrans" cxnId="{F5F984EF-7201-4D1B-8569-C0CF5F5A4A05}">
      <dgm:prSet/>
      <dgm:spPr/>
      <dgm:t>
        <a:bodyPr/>
        <a:lstStyle/>
        <a:p>
          <a:endParaRPr lang="en-US"/>
        </a:p>
      </dgm:t>
    </dgm:pt>
    <dgm:pt modelId="{C7E4BF3C-BD32-46ED-AECC-1338890ED4E2}" type="sibTrans" cxnId="{F5F984EF-7201-4D1B-8569-C0CF5F5A4A05}">
      <dgm:prSet/>
      <dgm:spPr/>
      <dgm:t>
        <a:bodyPr/>
        <a:lstStyle/>
        <a:p>
          <a:endParaRPr lang="en-US"/>
        </a:p>
      </dgm:t>
    </dgm:pt>
    <dgm:pt modelId="{5476BEF1-A716-4BAB-9470-27897817B178}" type="pres">
      <dgm:prSet presAssocID="{55EE6C3D-23D4-4429-8173-485C509F4A8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AB12A3-31F1-4AB0-8677-F229C496CFE7}" type="pres">
      <dgm:prSet presAssocID="{40DBE8BA-6151-4CA9-A920-1DF62CCF0F4A}" presName="arrow" presStyleLbl="node1" presStyleIdx="0" presStyleCnt="2" custScaleX="794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2ACD46-D2C8-4F07-9408-495853004BE9}" type="pres">
      <dgm:prSet presAssocID="{5A281FFD-DF12-4816-8B01-14D9EB7D6DD5}" presName="arrow" presStyleLbl="node1" presStyleIdx="1" presStyleCnt="2" custScaleX="79513" custRadScaleRad="100138" custRadScaleInc="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58D439-6BF1-4638-B216-C0662C3314EF}" type="presOf" srcId="{40DBE8BA-6151-4CA9-A920-1DF62CCF0F4A}" destId="{C5AB12A3-31F1-4AB0-8677-F229C496CFE7}" srcOrd="0" destOrd="0" presId="urn:microsoft.com/office/officeart/2005/8/layout/arrow1"/>
    <dgm:cxn modelId="{410F7D90-7643-4BA7-96AD-343FF771C1C5}" type="presOf" srcId="{55EE6C3D-23D4-4429-8173-485C509F4A81}" destId="{5476BEF1-A716-4BAB-9470-27897817B178}" srcOrd="0" destOrd="0" presId="urn:microsoft.com/office/officeart/2005/8/layout/arrow1"/>
    <dgm:cxn modelId="{21FBDD22-46A7-4D4F-A04A-E0428A2163B0}" type="presOf" srcId="{5A281FFD-DF12-4816-8B01-14D9EB7D6DD5}" destId="{C62ACD46-D2C8-4F07-9408-495853004BE9}" srcOrd="0" destOrd="0" presId="urn:microsoft.com/office/officeart/2005/8/layout/arrow1"/>
    <dgm:cxn modelId="{F5F984EF-7201-4D1B-8569-C0CF5F5A4A05}" srcId="{55EE6C3D-23D4-4429-8173-485C509F4A81}" destId="{5A281FFD-DF12-4816-8B01-14D9EB7D6DD5}" srcOrd="1" destOrd="0" parTransId="{8185B635-492B-4114-8B59-9D56DB6139C3}" sibTransId="{C7E4BF3C-BD32-46ED-AECC-1338890ED4E2}"/>
    <dgm:cxn modelId="{0D7F9D0D-AEEE-498A-AD4D-2BB3D22BDABC}" srcId="{55EE6C3D-23D4-4429-8173-485C509F4A81}" destId="{40DBE8BA-6151-4CA9-A920-1DF62CCF0F4A}" srcOrd="0" destOrd="0" parTransId="{7DEFD3C4-B7ED-4D4D-ACB4-E7DFC08F1A3E}" sibTransId="{99B02685-6468-4E2A-8240-889AB9CE9001}"/>
    <dgm:cxn modelId="{3ED2CB03-8AC5-40A8-AC2E-85C0788B5355}" type="presParOf" srcId="{5476BEF1-A716-4BAB-9470-27897817B178}" destId="{C5AB12A3-31F1-4AB0-8677-F229C496CFE7}" srcOrd="0" destOrd="0" presId="urn:microsoft.com/office/officeart/2005/8/layout/arrow1"/>
    <dgm:cxn modelId="{42BD4B71-D9DB-4E21-98B2-6480B8662B20}" type="presParOf" srcId="{5476BEF1-A716-4BAB-9470-27897817B178}" destId="{C62ACD46-D2C8-4F07-9408-495853004BE9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B0587D-EA9A-4576-A32F-17DB107BBD11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D5A755F-3AA9-44E2-B121-63B324965655}">
      <dgm:prSet phldrT="[Text]"/>
      <dgm:spPr/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sr-Latn-ME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rPr>
            <a:t>PRISVOJNE</a:t>
          </a:r>
          <a:endParaRPr lang="en-US" b="1" cap="all" spc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3BB85666-B55F-4C97-8D05-A82657990C4D}" type="parTrans" cxnId="{5DA79343-9B55-41A0-BCDC-0F8B3EB6DCE4}">
      <dgm:prSet/>
      <dgm:spPr/>
      <dgm:t>
        <a:bodyPr/>
        <a:lstStyle/>
        <a:p>
          <a:endParaRPr lang="en-US"/>
        </a:p>
      </dgm:t>
    </dgm:pt>
    <dgm:pt modelId="{2F76DB1B-9957-4BCB-B3C9-0F1EB53B9F51}" type="sibTrans" cxnId="{5DA79343-9B55-41A0-BCDC-0F8B3EB6DCE4}">
      <dgm:prSet/>
      <dgm:spPr/>
      <dgm:t>
        <a:bodyPr/>
        <a:lstStyle/>
        <a:p>
          <a:endParaRPr lang="en-US"/>
        </a:p>
      </dgm:t>
    </dgm:pt>
    <dgm:pt modelId="{CD46D0EB-C227-4127-9FEE-232C8E1A98B3}">
      <dgm:prSet phldrT="[Text]"/>
      <dgm:spPr/>
      <dgm:t>
        <a:bodyPr/>
        <a:lstStyle/>
        <a:p>
          <a:r>
            <a:rPr lang="sr-Latn-ME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UPITNO-ODNOSNE</a:t>
          </a:r>
          <a:endParaRPr lang="en-US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96E4A41-69F2-4BD7-86E5-3924FE1AE55C}" type="parTrans" cxnId="{761783A7-7F75-4303-85FD-85D8913DD634}">
      <dgm:prSet/>
      <dgm:spPr/>
      <dgm:t>
        <a:bodyPr/>
        <a:lstStyle/>
        <a:p>
          <a:endParaRPr lang="en-US"/>
        </a:p>
      </dgm:t>
    </dgm:pt>
    <dgm:pt modelId="{77664DEF-7148-4A50-BA54-8338777AE76D}" type="sibTrans" cxnId="{761783A7-7F75-4303-85FD-85D8913DD634}">
      <dgm:prSet/>
      <dgm:spPr/>
      <dgm:t>
        <a:bodyPr/>
        <a:lstStyle/>
        <a:p>
          <a:endParaRPr lang="en-US"/>
        </a:p>
      </dgm:t>
    </dgm:pt>
    <dgm:pt modelId="{2FC8F6CD-DEE0-473B-AD74-6375457EEA3A}">
      <dgm:prSet phldrT="[Text]" custT="1"/>
      <dgm:spPr/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algn="ctr"/>
          <a:endParaRPr lang="sr-Latn-ME" sz="2000" b="1" cap="all" spc="0" dirty="0" smtClean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FE065389-28D8-4AEE-A93F-223DEE5A3DCB}" type="sibTrans" cxnId="{542EF7D3-4EDC-4F59-B3ED-3F16584AE7CF}">
      <dgm:prSet/>
      <dgm:spPr/>
      <dgm:t>
        <a:bodyPr/>
        <a:lstStyle/>
        <a:p>
          <a:endParaRPr lang="en-US"/>
        </a:p>
      </dgm:t>
    </dgm:pt>
    <dgm:pt modelId="{6E3852A8-3587-4502-B93A-F1343EB81320}" type="parTrans" cxnId="{542EF7D3-4EDC-4F59-B3ED-3F16584AE7CF}">
      <dgm:prSet/>
      <dgm:spPr/>
      <dgm:t>
        <a:bodyPr/>
        <a:lstStyle/>
        <a:p>
          <a:endParaRPr lang="en-US"/>
        </a:p>
      </dgm:t>
    </dgm:pt>
    <dgm:pt modelId="{36C54512-4305-420B-B80E-03E32BF1BB7D}">
      <dgm:prSet phldrT="[Text]"/>
      <dgm:spPr/>
      <dgm:t>
        <a:bodyPr/>
        <a:lstStyle/>
        <a:p>
          <a:pPr algn="ctr"/>
          <a:endParaRPr lang="sr-Latn-ME" b="1" cap="all" spc="0" dirty="0" smtClean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8428FA6-E618-4310-86B0-2D59DE0330BB}" type="sibTrans" cxnId="{8F715E46-1691-41BA-8C20-B73C56BA9F8F}">
      <dgm:prSet/>
      <dgm:spPr/>
      <dgm:t>
        <a:bodyPr/>
        <a:lstStyle/>
        <a:p>
          <a:endParaRPr lang="en-US"/>
        </a:p>
      </dgm:t>
    </dgm:pt>
    <dgm:pt modelId="{EEF8743B-EA0F-4F6D-B3D1-890F1526237C}" type="parTrans" cxnId="{8F715E46-1691-41BA-8C20-B73C56BA9F8F}">
      <dgm:prSet/>
      <dgm:spPr/>
      <dgm:t>
        <a:bodyPr/>
        <a:lstStyle/>
        <a:p>
          <a:endParaRPr lang="en-US"/>
        </a:p>
      </dgm:t>
    </dgm:pt>
    <dgm:pt modelId="{0065B493-5542-41D6-B7FD-8F62312BC3E5}" type="pres">
      <dgm:prSet presAssocID="{4AB0587D-EA9A-4576-A32F-17DB107BBD11}" presName="Name0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359C5830-0B84-403F-BDF6-CD12C2370077}" type="pres">
      <dgm:prSet presAssocID="{8D5A755F-3AA9-44E2-B121-63B324965655}" presName="withChildren" presStyleCnt="0"/>
      <dgm:spPr/>
    </dgm:pt>
    <dgm:pt modelId="{85BA5A4B-645C-43D7-80C2-BCEB1B7D4797}" type="pres">
      <dgm:prSet presAssocID="{8D5A755F-3AA9-44E2-B121-63B324965655}" presName="bigCircle" presStyleLbl="vennNode1" presStyleIdx="0" presStyleCnt="4"/>
      <dgm:spPr/>
    </dgm:pt>
    <dgm:pt modelId="{24BD49DA-6AB9-4DA5-AECA-33817F36E7DE}" type="pres">
      <dgm:prSet presAssocID="{8D5A755F-3AA9-44E2-B121-63B324965655}" presName="medCircle" presStyleLbl="vennNode1" presStyleIdx="1" presStyleCnt="4"/>
      <dgm:spPr/>
    </dgm:pt>
    <dgm:pt modelId="{465D98AE-112E-4466-99A1-AFF1BEF59DD2}" type="pres">
      <dgm:prSet presAssocID="{8D5A755F-3AA9-44E2-B121-63B324965655}" presName="txLvl1" presStyleLbl="revTx" presStyleIdx="0" presStyleCnt="4"/>
      <dgm:spPr/>
      <dgm:t>
        <a:bodyPr/>
        <a:lstStyle/>
        <a:p>
          <a:endParaRPr lang="en-US"/>
        </a:p>
      </dgm:t>
    </dgm:pt>
    <dgm:pt modelId="{C6261562-5B80-490C-8FCB-B0B5C0BDB17F}" type="pres">
      <dgm:prSet presAssocID="{8D5A755F-3AA9-44E2-B121-63B324965655}" presName="lin" presStyleCnt="0"/>
      <dgm:spPr/>
    </dgm:pt>
    <dgm:pt modelId="{5718B0AE-D2A2-4432-86F5-B40D4C89643F}" type="pres">
      <dgm:prSet presAssocID="{2FC8F6CD-DEE0-473B-AD74-6375457EEA3A}" presName="txLvl2" presStyleLbl="revTx" presStyleIdx="1" presStyleCnt="4" custLinFactNeighborX="-10661" custLinFactNeighborY="78952"/>
      <dgm:spPr/>
      <dgm:t>
        <a:bodyPr/>
        <a:lstStyle/>
        <a:p>
          <a:endParaRPr lang="en-US"/>
        </a:p>
      </dgm:t>
    </dgm:pt>
    <dgm:pt modelId="{C69E937F-2063-47A0-AAD9-E01E0AA4F974}" type="pres">
      <dgm:prSet presAssocID="{8D5A755F-3AA9-44E2-B121-63B324965655}" presName="overlap" presStyleCnt="0"/>
      <dgm:spPr/>
    </dgm:pt>
    <dgm:pt modelId="{31D1B659-BCC6-4EC2-B8D0-1673BD9B4767}" type="pres">
      <dgm:prSet presAssocID="{CD46D0EB-C227-4127-9FEE-232C8E1A98B3}" presName="withChildren" presStyleCnt="0"/>
      <dgm:spPr/>
    </dgm:pt>
    <dgm:pt modelId="{E5A4C0D5-D06B-4006-A4E3-4E82074D9774}" type="pres">
      <dgm:prSet presAssocID="{CD46D0EB-C227-4127-9FEE-232C8E1A98B3}" presName="bigCircle" presStyleLbl="vennNode1" presStyleIdx="2" presStyleCnt="4"/>
      <dgm:spPr/>
    </dgm:pt>
    <dgm:pt modelId="{AAD0DC13-94D1-474A-9E81-6D4A22DDEB80}" type="pres">
      <dgm:prSet presAssocID="{CD46D0EB-C227-4127-9FEE-232C8E1A98B3}" presName="medCircle" presStyleLbl="vennNode1" presStyleIdx="3" presStyleCnt="4"/>
      <dgm:spPr/>
    </dgm:pt>
    <dgm:pt modelId="{6EFD9E2D-5CDF-4FAD-91C9-08F22BFDF9DD}" type="pres">
      <dgm:prSet presAssocID="{CD46D0EB-C227-4127-9FEE-232C8E1A98B3}" presName="txLvl1" presStyleLbl="revTx" presStyleIdx="2" presStyleCnt="4" custScaleX="114761"/>
      <dgm:spPr/>
      <dgm:t>
        <a:bodyPr/>
        <a:lstStyle/>
        <a:p>
          <a:endParaRPr lang="en-US"/>
        </a:p>
      </dgm:t>
    </dgm:pt>
    <dgm:pt modelId="{A9D14BCF-5947-465D-9B70-538E96CFBEFE}" type="pres">
      <dgm:prSet presAssocID="{CD46D0EB-C227-4127-9FEE-232C8E1A98B3}" presName="lin" presStyleCnt="0"/>
      <dgm:spPr/>
    </dgm:pt>
    <dgm:pt modelId="{8E02DE9A-2680-4872-A55A-376E7FD41CAA}" type="pres">
      <dgm:prSet presAssocID="{36C54512-4305-420B-B80E-03E32BF1BB7D}" presName="txLvl2" presStyleLbl="revTx" presStyleIdx="3" presStyleCnt="4" custLinFactNeighborX="-9715" custLinFactNeighborY="-2640"/>
      <dgm:spPr/>
      <dgm:t>
        <a:bodyPr/>
        <a:lstStyle/>
        <a:p>
          <a:endParaRPr lang="en-US"/>
        </a:p>
      </dgm:t>
    </dgm:pt>
  </dgm:ptLst>
  <dgm:cxnLst>
    <dgm:cxn modelId="{542EF7D3-4EDC-4F59-B3ED-3F16584AE7CF}" srcId="{8D5A755F-3AA9-44E2-B121-63B324965655}" destId="{2FC8F6CD-DEE0-473B-AD74-6375457EEA3A}" srcOrd="0" destOrd="0" parTransId="{6E3852A8-3587-4502-B93A-F1343EB81320}" sibTransId="{FE065389-28D8-4AEE-A93F-223DEE5A3DCB}"/>
    <dgm:cxn modelId="{6EB37997-9ACB-429C-8FFC-5CD43407356D}" type="presOf" srcId="{8D5A755F-3AA9-44E2-B121-63B324965655}" destId="{465D98AE-112E-4466-99A1-AFF1BEF59DD2}" srcOrd="0" destOrd="0" presId="urn:microsoft.com/office/officeart/2008/layout/VerticalCircleList"/>
    <dgm:cxn modelId="{B768EA0F-04D7-4424-88E3-ED575A6D6A70}" type="presOf" srcId="{2FC8F6CD-DEE0-473B-AD74-6375457EEA3A}" destId="{5718B0AE-D2A2-4432-86F5-B40D4C89643F}" srcOrd="0" destOrd="0" presId="urn:microsoft.com/office/officeart/2008/layout/VerticalCircleList"/>
    <dgm:cxn modelId="{8F715E46-1691-41BA-8C20-B73C56BA9F8F}" srcId="{CD46D0EB-C227-4127-9FEE-232C8E1A98B3}" destId="{36C54512-4305-420B-B80E-03E32BF1BB7D}" srcOrd="0" destOrd="0" parTransId="{EEF8743B-EA0F-4F6D-B3D1-890F1526237C}" sibTransId="{58428FA6-E618-4310-86B0-2D59DE0330BB}"/>
    <dgm:cxn modelId="{61F79CA7-32BD-459B-80DC-493F2D7AF76A}" type="presOf" srcId="{4AB0587D-EA9A-4576-A32F-17DB107BBD11}" destId="{0065B493-5542-41D6-B7FD-8F62312BC3E5}" srcOrd="0" destOrd="0" presId="urn:microsoft.com/office/officeart/2008/layout/VerticalCircleList"/>
    <dgm:cxn modelId="{F5F8BE7E-3E3B-4AE9-ADA2-DC0A187A1BBC}" type="presOf" srcId="{CD46D0EB-C227-4127-9FEE-232C8E1A98B3}" destId="{6EFD9E2D-5CDF-4FAD-91C9-08F22BFDF9DD}" srcOrd="0" destOrd="0" presId="urn:microsoft.com/office/officeart/2008/layout/VerticalCircleList"/>
    <dgm:cxn modelId="{601DCF9A-3E3C-4365-95A4-19D3B06B37C2}" type="presOf" srcId="{36C54512-4305-420B-B80E-03E32BF1BB7D}" destId="{8E02DE9A-2680-4872-A55A-376E7FD41CAA}" srcOrd="0" destOrd="0" presId="urn:microsoft.com/office/officeart/2008/layout/VerticalCircleList"/>
    <dgm:cxn modelId="{5DA79343-9B55-41A0-BCDC-0F8B3EB6DCE4}" srcId="{4AB0587D-EA9A-4576-A32F-17DB107BBD11}" destId="{8D5A755F-3AA9-44E2-B121-63B324965655}" srcOrd="0" destOrd="0" parTransId="{3BB85666-B55F-4C97-8D05-A82657990C4D}" sibTransId="{2F76DB1B-9957-4BCB-B3C9-0F1EB53B9F51}"/>
    <dgm:cxn modelId="{761783A7-7F75-4303-85FD-85D8913DD634}" srcId="{4AB0587D-EA9A-4576-A32F-17DB107BBD11}" destId="{CD46D0EB-C227-4127-9FEE-232C8E1A98B3}" srcOrd="1" destOrd="0" parTransId="{196E4A41-69F2-4BD7-86E5-3924FE1AE55C}" sibTransId="{77664DEF-7148-4A50-BA54-8338777AE76D}"/>
    <dgm:cxn modelId="{A9820F92-B8D4-4A37-BE80-1788C9BE6C4A}" type="presParOf" srcId="{0065B493-5542-41D6-B7FD-8F62312BC3E5}" destId="{359C5830-0B84-403F-BDF6-CD12C2370077}" srcOrd="0" destOrd="0" presId="urn:microsoft.com/office/officeart/2008/layout/VerticalCircleList"/>
    <dgm:cxn modelId="{C8CF362C-BC5A-4306-ADF6-EC6136B344F8}" type="presParOf" srcId="{359C5830-0B84-403F-BDF6-CD12C2370077}" destId="{85BA5A4B-645C-43D7-80C2-BCEB1B7D4797}" srcOrd="0" destOrd="0" presId="urn:microsoft.com/office/officeart/2008/layout/VerticalCircleList"/>
    <dgm:cxn modelId="{2B003494-6558-4ADC-9CCA-56686CBBF0FB}" type="presParOf" srcId="{359C5830-0B84-403F-BDF6-CD12C2370077}" destId="{24BD49DA-6AB9-4DA5-AECA-33817F36E7DE}" srcOrd="1" destOrd="0" presId="urn:microsoft.com/office/officeart/2008/layout/VerticalCircleList"/>
    <dgm:cxn modelId="{C78CFDB6-F82C-4881-9015-E37AA3619755}" type="presParOf" srcId="{359C5830-0B84-403F-BDF6-CD12C2370077}" destId="{465D98AE-112E-4466-99A1-AFF1BEF59DD2}" srcOrd="2" destOrd="0" presId="urn:microsoft.com/office/officeart/2008/layout/VerticalCircleList"/>
    <dgm:cxn modelId="{22364359-4D9F-441E-88B8-45F0BB63C1E1}" type="presParOf" srcId="{359C5830-0B84-403F-BDF6-CD12C2370077}" destId="{C6261562-5B80-490C-8FCB-B0B5C0BDB17F}" srcOrd="3" destOrd="0" presId="urn:microsoft.com/office/officeart/2008/layout/VerticalCircleList"/>
    <dgm:cxn modelId="{2EFC079D-FCB9-4099-BE50-37F11FABFF5D}" type="presParOf" srcId="{C6261562-5B80-490C-8FCB-B0B5C0BDB17F}" destId="{5718B0AE-D2A2-4432-86F5-B40D4C89643F}" srcOrd="0" destOrd="0" presId="urn:microsoft.com/office/officeart/2008/layout/VerticalCircleList"/>
    <dgm:cxn modelId="{F7379852-FA95-455D-BE64-0E1E13490932}" type="presParOf" srcId="{0065B493-5542-41D6-B7FD-8F62312BC3E5}" destId="{C69E937F-2063-47A0-AAD9-E01E0AA4F974}" srcOrd="1" destOrd="0" presId="urn:microsoft.com/office/officeart/2008/layout/VerticalCircleList"/>
    <dgm:cxn modelId="{426D01E6-25F4-4F1F-A30B-369FF74A078F}" type="presParOf" srcId="{0065B493-5542-41D6-B7FD-8F62312BC3E5}" destId="{31D1B659-BCC6-4EC2-B8D0-1673BD9B4767}" srcOrd="2" destOrd="0" presId="urn:microsoft.com/office/officeart/2008/layout/VerticalCircleList"/>
    <dgm:cxn modelId="{737D4A3B-8252-457C-B00A-33C593DC0D30}" type="presParOf" srcId="{31D1B659-BCC6-4EC2-B8D0-1673BD9B4767}" destId="{E5A4C0D5-D06B-4006-A4E3-4E82074D9774}" srcOrd="0" destOrd="0" presId="urn:microsoft.com/office/officeart/2008/layout/VerticalCircleList"/>
    <dgm:cxn modelId="{6861944B-32D1-4CBA-AF7A-0923B3FD9333}" type="presParOf" srcId="{31D1B659-BCC6-4EC2-B8D0-1673BD9B4767}" destId="{AAD0DC13-94D1-474A-9E81-6D4A22DDEB80}" srcOrd="1" destOrd="0" presId="urn:microsoft.com/office/officeart/2008/layout/VerticalCircleList"/>
    <dgm:cxn modelId="{A27BA246-64CB-48E1-B990-2A95CA48D85A}" type="presParOf" srcId="{31D1B659-BCC6-4EC2-B8D0-1673BD9B4767}" destId="{6EFD9E2D-5CDF-4FAD-91C9-08F22BFDF9DD}" srcOrd="2" destOrd="0" presId="urn:microsoft.com/office/officeart/2008/layout/VerticalCircleList"/>
    <dgm:cxn modelId="{A0269948-B02D-4392-B821-0BE956D34B4D}" type="presParOf" srcId="{31D1B659-BCC6-4EC2-B8D0-1673BD9B4767}" destId="{A9D14BCF-5947-465D-9B70-538E96CFBEFE}" srcOrd="3" destOrd="0" presId="urn:microsoft.com/office/officeart/2008/layout/VerticalCircleList"/>
    <dgm:cxn modelId="{0D9D59CA-7EFB-41EE-9DEA-E642BDD0D744}" type="presParOf" srcId="{A9D14BCF-5947-465D-9B70-538E96CFBEFE}" destId="{8E02DE9A-2680-4872-A55A-376E7FD41CAA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AB12A3-31F1-4AB0-8677-F229C496CFE7}">
      <dsp:nvSpPr>
        <dsp:cNvPr id="0" name=""/>
        <dsp:cNvSpPr/>
      </dsp:nvSpPr>
      <dsp:spPr>
        <a:xfrm rot="16200000">
          <a:off x="440028" y="1637"/>
          <a:ext cx="3386281" cy="4263925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3900" kern="1200" dirty="0" smtClean="0"/>
            <a:t>LIČNE</a:t>
          </a:r>
          <a:endParaRPr lang="en-US" sz="3900" kern="1200" dirty="0"/>
        </a:p>
      </dsp:txBody>
      <dsp:txXfrm rot="5400000">
        <a:off x="593806" y="1287029"/>
        <a:ext cx="3671326" cy="1693141"/>
      </dsp:txXfrm>
    </dsp:sp>
    <dsp:sp modelId="{C62ACD46-D2C8-4F07-9408-495853004BE9}">
      <dsp:nvSpPr>
        <dsp:cNvPr id="0" name=""/>
        <dsp:cNvSpPr/>
      </dsp:nvSpPr>
      <dsp:spPr>
        <a:xfrm rot="5400000">
          <a:off x="5316849" y="8462"/>
          <a:ext cx="3390375" cy="4263925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hueOff val="6751989"/>
            <a:satOff val="2501"/>
            <a:lumOff val="764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3900" kern="1200" dirty="0" smtClean="0"/>
            <a:t>PRIDJEVSKE</a:t>
          </a:r>
          <a:endParaRPr lang="en-US" sz="3900" kern="1200" dirty="0"/>
        </a:p>
      </dsp:txBody>
      <dsp:txXfrm rot="-5400000">
        <a:off x="4880074" y="1292831"/>
        <a:ext cx="3670609" cy="16951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BA5A4B-645C-43D7-80C2-BCEB1B7D4797}">
      <dsp:nvSpPr>
        <dsp:cNvPr id="0" name=""/>
        <dsp:cNvSpPr/>
      </dsp:nvSpPr>
      <dsp:spPr>
        <a:xfrm>
          <a:off x="1813284" y="1253"/>
          <a:ext cx="3283699" cy="328369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4BD49DA-6AB9-4DA5-AECA-33817F36E7DE}">
      <dsp:nvSpPr>
        <dsp:cNvPr id="0" name=""/>
        <dsp:cNvSpPr/>
      </dsp:nvSpPr>
      <dsp:spPr>
        <a:xfrm>
          <a:off x="1968619" y="139169"/>
          <a:ext cx="591065" cy="59106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65D98AE-112E-4466-99A1-AFF1BEF59DD2}">
      <dsp:nvSpPr>
        <dsp:cNvPr id="0" name=""/>
        <dsp:cNvSpPr/>
      </dsp:nvSpPr>
      <dsp:spPr>
        <a:xfrm>
          <a:off x="2264152" y="139169"/>
          <a:ext cx="3161563" cy="591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3020" rIns="0" bIns="33020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2600" b="1" kern="1200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rPr>
            <a:t>PRISVOJNE</a:t>
          </a:r>
          <a:endParaRPr lang="en-US" sz="2600" b="1" kern="1200" cap="all" spc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2264152" y="139169"/>
        <a:ext cx="3161563" cy="591065"/>
      </dsp:txXfrm>
    </dsp:sp>
    <dsp:sp modelId="{5718B0AE-D2A2-4432-86F5-B40D4C89643F}">
      <dsp:nvSpPr>
        <dsp:cNvPr id="0" name=""/>
        <dsp:cNvSpPr/>
      </dsp:nvSpPr>
      <dsp:spPr>
        <a:xfrm>
          <a:off x="1927097" y="963017"/>
          <a:ext cx="3161563" cy="294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ME" sz="2000" b="1" kern="1200" cap="all" spc="0" dirty="0" smtClean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1927097" y="963017"/>
        <a:ext cx="3161563" cy="294840"/>
      </dsp:txXfrm>
    </dsp:sp>
    <dsp:sp modelId="{E5A4C0D5-D06B-4006-A4E3-4E82074D9774}">
      <dsp:nvSpPr>
        <dsp:cNvPr id="0" name=""/>
        <dsp:cNvSpPr/>
      </dsp:nvSpPr>
      <dsp:spPr>
        <a:xfrm>
          <a:off x="1696615" y="2963446"/>
          <a:ext cx="3283699" cy="328369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AD0DC13-94D1-474A-9E81-6D4A22DDEB80}">
      <dsp:nvSpPr>
        <dsp:cNvPr id="0" name=""/>
        <dsp:cNvSpPr/>
      </dsp:nvSpPr>
      <dsp:spPr>
        <a:xfrm>
          <a:off x="1851949" y="3101362"/>
          <a:ext cx="591065" cy="59106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EFD9E2D-5CDF-4FAD-91C9-08F22BFDF9DD}">
      <dsp:nvSpPr>
        <dsp:cNvPr id="0" name=""/>
        <dsp:cNvSpPr/>
      </dsp:nvSpPr>
      <dsp:spPr>
        <a:xfrm>
          <a:off x="1914143" y="3101362"/>
          <a:ext cx="3628241" cy="591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3020" rIns="0" bIns="3302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26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UPITNO-ODNOSNE</a:t>
          </a:r>
          <a:endParaRPr lang="en-US" sz="2600" b="1" kern="1200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1914143" y="3101362"/>
        <a:ext cx="3628241" cy="591065"/>
      </dsp:txXfrm>
    </dsp:sp>
    <dsp:sp modelId="{8E02DE9A-2680-4872-A55A-376E7FD41CAA}">
      <dsp:nvSpPr>
        <dsp:cNvPr id="0" name=""/>
        <dsp:cNvSpPr/>
      </dsp:nvSpPr>
      <dsp:spPr>
        <a:xfrm>
          <a:off x="1840336" y="3684644"/>
          <a:ext cx="3161563" cy="294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ME" sz="2100" b="1" kern="1200" cap="all" spc="0" dirty="0" smtClean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1840336" y="3684644"/>
        <a:ext cx="3161563" cy="294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C7EB25A-C231-4391-9559-E8EBA005F930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646D8E6-1CCD-45A8-89FE-C776800D385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ME" sz="4800" b="1" dirty="0" smtClean="0"/>
              <a:t>OBNAVLJANJE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ME" sz="3600" b="1" i="1" dirty="0" smtClean="0"/>
              <a:t>Zamjenice</a:t>
            </a:r>
          </a:p>
          <a:p>
            <a:r>
              <a:rPr lang="sr-Latn-ME" sz="3600" b="1" i="1" dirty="0" smtClean="0"/>
              <a:t>Razred: VII</a:t>
            </a:r>
          </a:p>
          <a:p>
            <a:r>
              <a:rPr lang="sr-Latn-ME" sz="3600" b="1" i="1" dirty="0" smtClean="0"/>
              <a:t>Prof:Nataša Markoč</a:t>
            </a:r>
            <a:endParaRPr lang="sr-Latn-CS" sz="3600" b="1" i="1" dirty="0"/>
          </a:p>
          <a:p>
            <a:r>
              <a:rPr lang="sr-Latn-CS" sz="3600" b="1" i="1" dirty="0" smtClean="0"/>
              <a:t>OŠ ,,Meksiko“ BAR</a:t>
            </a:r>
            <a:endParaRPr lang="en-US" sz="3600" b="1" i="1" dirty="0"/>
          </a:p>
        </p:txBody>
      </p:sp>
      <p:pic>
        <p:nvPicPr>
          <p:cNvPr id="2050" name="Picture 2" descr="Image result for teamwork clipart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1910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55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148043"/>
              </p:ext>
            </p:extLst>
          </p:nvPr>
        </p:nvGraphicFramePr>
        <p:xfrm>
          <a:off x="0" y="1600200"/>
          <a:ext cx="9144000" cy="4597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053943"/>
                <a:gridCol w="2090057"/>
              </a:tblGrid>
              <a:tr h="508000">
                <a:tc>
                  <a:txBody>
                    <a:bodyPr/>
                    <a:lstStyle/>
                    <a:p>
                      <a:r>
                        <a:rPr lang="en-US" sz="1800" b="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Čime</a:t>
                      </a:r>
                      <a:r>
                        <a:rPr lang="en-US" sz="18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se </a:t>
                      </a:r>
                      <a:r>
                        <a:rPr lang="en-US" sz="1800" b="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ostvaruju</a:t>
                      </a:r>
                      <a:r>
                        <a:rPr lang="en-US" sz="18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akustične</a:t>
                      </a:r>
                      <a:r>
                        <a:rPr lang="en-US" sz="18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slike</a:t>
                      </a:r>
                      <a:r>
                        <a:rPr lang="en-US" sz="18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u </a:t>
                      </a:r>
                      <a:r>
                        <a:rPr lang="en-US" sz="1800" b="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pjesmi</a:t>
                      </a:r>
                      <a:r>
                        <a:rPr lang="en-US" sz="18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1800" b="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kojim</a:t>
                      </a:r>
                      <a:r>
                        <a:rPr lang="en-US" sz="18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efektima</a:t>
                      </a:r>
                      <a:r>
                        <a:rPr lang="en-US" sz="18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sr-Latn-ME" sz="18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?</a:t>
                      </a:r>
                      <a:endParaRPr lang="en-US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Padež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pravog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objekta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 je</a:t>
                      </a:r>
                      <a:r>
                        <a:rPr lang="sr-Latn-ME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... </a:t>
                      </a:r>
                      <a:endParaRPr lang="en-US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Stilska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figura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skraćeno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poređenje</a:t>
                      </a:r>
                      <a:r>
                        <a:rPr lang="sr-Latn-ME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...</a:t>
                      </a:r>
                      <a:endParaRPr lang="en-US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Kako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se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zove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konj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vojvode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Momčila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?</a:t>
                      </a:r>
                      <a:endParaRPr lang="en-US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Opis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unutrašnjeg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prostora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je</a:t>
                      </a:r>
                      <a:r>
                        <a:rPr lang="sr-Latn-ME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...</a:t>
                      </a:r>
                      <a:endParaRPr lang="en-US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Prvi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padež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padež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subjekta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je</a:t>
                      </a:r>
                      <a:r>
                        <a:rPr lang="sr-Latn-ME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...</a:t>
                      </a:r>
                      <a:endParaRPr lang="en-US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anchor="ctr"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Neodređeni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glagolski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oblik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je</a:t>
                      </a:r>
                      <a:r>
                        <a:rPr lang="sr-Latn-ME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...</a:t>
                      </a:r>
                      <a:endParaRPr lang="en-US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Koje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je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pravo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ime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dječaka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koga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zovu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Potolčeni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sr-Latn-ME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ramoh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? </a:t>
                      </a:r>
                      <a:endParaRPr lang="en-US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anchor="ctr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Stilska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figura-opisni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pridjev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koji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ukrašava</a:t>
                      </a:r>
                      <a:r>
                        <a:rPr lang="en-US" sz="18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imenicu</a:t>
                      </a:r>
                      <a:r>
                        <a:rPr lang="sr-Latn-ME" sz="1800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 ...</a:t>
                      </a:r>
                      <a:endParaRPr lang="en-US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086600" y="1676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</a:t>
            </a:r>
            <a:r>
              <a:rPr lang="sr-Latn-ME" b="0" dirty="0" smtClean="0">
                <a:solidFill>
                  <a:schemeClr val="accent6">
                    <a:lumMod val="50000"/>
                  </a:schemeClr>
                </a:solidFill>
              </a:rPr>
              <a:t>VUČNE</a:t>
            </a:r>
            <a:endParaRPr lang="en-US" b="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86600" y="2133600"/>
            <a:ext cx="1375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sr-Latn-ME" b="0" dirty="0" smtClean="0">
                <a:solidFill>
                  <a:schemeClr val="accent6">
                    <a:lumMod val="50000"/>
                  </a:schemeClr>
                </a:solidFill>
              </a:rPr>
              <a:t>KUZATIV</a:t>
            </a:r>
            <a:endParaRPr lang="en-US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2667000"/>
            <a:ext cx="1495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sr-Latn-ME" dirty="0" smtClean="0">
                <a:solidFill>
                  <a:schemeClr val="accent6">
                    <a:lumMod val="50000"/>
                  </a:schemeClr>
                </a:solidFill>
              </a:rPr>
              <a:t>ETAFORA</a:t>
            </a:r>
            <a:endParaRPr lang="en-US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86600" y="3177064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</a:t>
            </a:r>
            <a:r>
              <a:rPr lang="sr-Latn-ME" b="0" dirty="0" smtClean="0">
                <a:solidFill>
                  <a:schemeClr val="accent6">
                    <a:lumMod val="50000"/>
                  </a:schemeClr>
                </a:solidFill>
              </a:rPr>
              <a:t>ABUČILO</a:t>
            </a:r>
            <a:endParaRPr lang="en-US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86600" y="3657600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  <a:r>
              <a:rPr lang="sr-Latn-ME" b="0" dirty="0" smtClean="0">
                <a:solidFill>
                  <a:schemeClr val="accent6">
                    <a:lumMod val="50000"/>
                  </a:schemeClr>
                </a:solidFill>
              </a:rPr>
              <a:t>NTERIJER</a:t>
            </a:r>
            <a:endParaRPr lang="en-US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86600" y="4724400"/>
            <a:ext cx="1330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sr-Latn-ME" b="0" dirty="0" smtClean="0">
                <a:solidFill>
                  <a:schemeClr val="accent6">
                    <a:lumMod val="50000"/>
                  </a:schemeClr>
                </a:solidFill>
              </a:rPr>
              <a:t>NFINITIV</a:t>
            </a:r>
            <a:endParaRPr lang="en-US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86600" y="4191000"/>
            <a:ext cx="1572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r>
              <a:rPr lang="sr-Latn-ME" b="0" dirty="0" smtClean="0">
                <a:solidFill>
                  <a:schemeClr val="accent6">
                    <a:lumMod val="50000"/>
                  </a:schemeClr>
                </a:solidFill>
              </a:rPr>
              <a:t>OMINATIV</a:t>
            </a:r>
            <a:endParaRPr lang="en-US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86600" y="5181600"/>
            <a:ext cx="1234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  <a:r>
              <a:rPr lang="sr-Latn-ME" b="0" dirty="0" smtClean="0">
                <a:solidFill>
                  <a:schemeClr val="accent6">
                    <a:lumMod val="50000"/>
                  </a:schemeClr>
                </a:solidFill>
              </a:rPr>
              <a:t>ENCELJ</a:t>
            </a:r>
            <a:endParaRPr lang="en-US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86600" y="5715000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  <a:r>
              <a:rPr lang="sr-Latn-ME" b="0" dirty="0" smtClean="0">
                <a:solidFill>
                  <a:schemeClr val="accent6">
                    <a:lumMod val="50000"/>
                  </a:schemeClr>
                </a:solidFill>
              </a:rPr>
              <a:t>PITET</a:t>
            </a:r>
            <a:endParaRPr lang="en-US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0" y="6273225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ME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ZAMJENICE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5187" y="762000"/>
            <a:ext cx="594360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sr-Latn-ME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Početno slovo odgovora na svAko pitanje će ti dati rješenje ukrštenice!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Image result for clipart smile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546696"/>
            <a:ext cx="881332" cy="83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02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2739315"/>
              </p:ext>
            </p:extLst>
          </p:nvPr>
        </p:nvGraphicFramePr>
        <p:xfrm>
          <a:off x="0" y="1671660"/>
          <a:ext cx="9144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371600" y="2096593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Samostalne su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92382" y="2438307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Zamjenjuju imenice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600" y="4716107"/>
            <a:ext cx="2050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Mijenjaju se po padežima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7660" y="206897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ME" b="1" dirty="0" smtClean="0">
                <a:ln/>
                <a:solidFill>
                  <a:schemeClr val="accent3"/>
                </a:solidFill>
              </a:rPr>
              <a:t>Nesamostalne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7660" y="2405584"/>
            <a:ext cx="215438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ME" b="1" dirty="0" smtClean="0">
                <a:ln/>
                <a:solidFill>
                  <a:schemeClr val="accent3"/>
                </a:solidFill>
              </a:rPr>
              <a:t>Imaju tri roda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01515" y="4730327"/>
            <a:ext cx="180455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ME" b="1" dirty="0" smtClean="0">
                <a:ln/>
                <a:solidFill>
                  <a:schemeClr val="accent3"/>
                </a:solidFill>
              </a:rPr>
              <a:t>Prisvojne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01515" y="5114014"/>
            <a:ext cx="2592533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ME" b="1" dirty="0" smtClean="0">
                <a:ln/>
                <a:solidFill>
                  <a:schemeClr val="accent3"/>
                </a:solidFill>
              </a:rPr>
              <a:t>Upitno-odnosne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7660" y="5480292"/>
            <a:ext cx="154478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ME" b="1" dirty="0" smtClean="0">
                <a:ln/>
                <a:solidFill>
                  <a:schemeClr val="accent3"/>
                </a:solidFill>
              </a:rPr>
              <a:t>Pokazne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08442" y="5838592"/>
            <a:ext cx="202622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ME" b="1" dirty="0" smtClean="0">
                <a:ln/>
                <a:solidFill>
                  <a:schemeClr val="accent3"/>
                </a:solidFill>
              </a:rPr>
              <a:t>Neodređene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441960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sz="4000" b="1" dirty="0" smtClean="0">
                <a:solidFill>
                  <a:schemeClr val="accent6">
                    <a:lumMod val="50000"/>
                  </a:schemeClr>
                </a:solidFill>
              </a:rPr>
              <a:t>ZAMJENICE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7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05142191"/>
              </p:ext>
            </p:extLst>
          </p:nvPr>
        </p:nvGraphicFramePr>
        <p:xfrm>
          <a:off x="1905000" y="616527"/>
          <a:ext cx="72390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851779"/>
            <a:ext cx="1752600" cy="2637972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njegov</a:t>
            </a:r>
            <a:b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naš</a:t>
            </a:r>
            <a:b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svoj</a:t>
            </a:r>
            <a:b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njihov</a:t>
            </a:r>
            <a:b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kojem</a:t>
            </a:r>
            <a:br>
              <a:rPr lang="sr-Latn-ME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sr-Latn-ME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kojeg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1371598"/>
            <a:ext cx="19431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r-Latn-ME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naša     njegov</a:t>
            </a:r>
          </a:p>
          <a:p>
            <a:pPr lvl="0" algn="ctr"/>
            <a:r>
              <a:rPr lang="sr-Latn-ME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svoj       njihov</a:t>
            </a:r>
          </a:p>
          <a:p>
            <a:pPr lvl="0" algn="ctr"/>
            <a:r>
              <a:rPr lang="sr-Latn-ME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Vaša      </a:t>
            </a:r>
          </a:p>
          <a:p>
            <a:pPr lvl="0" algn="ctr"/>
            <a:r>
              <a:rPr lang="sr-Latn-ME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vaš</a:t>
            </a:r>
          </a:p>
          <a:p>
            <a:pPr lvl="0" algn="ctr"/>
            <a:r>
              <a:rPr lang="sr-Latn-ME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mojem  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05300" y="4334232"/>
            <a:ext cx="1981200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r>
              <a:rPr lang="sr-Latn-ME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kojem</a:t>
            </a:r>
          </a:p>
          <a:p>
            <a:pPr lvl="0" algn="ctr"/>
            <a:r>
              <a:rPr lang="sr-Latn-ME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koji</a:t>
            </a:r>
          </a:p>
          <a:p>
            <a:pPr lvl="0" algn="ctr"/>
            <a:r>
              <a:rPr lang="sr-Latn-ME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kakva </a:t>
            </a:r>
          </a:p>
          <a:p>
            <a:pPr lvl="0" algn="ctr"/>
            <a:r>
              <a:rPr lang="sr-Latn-ME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čiji</a:t>
            </a:r>
          </a:p>
          <a:p>
            <a:pPr lvl="0" algn="ctr"/>
            <a:r>
              <a:rPr lang="sr-Latn-ME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kojeg</a:t>
            </a:r>
            <a:endParaRPr lang="en-US" sz="2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441680"/>
            <a:ext cx="167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k</a:t>
            </a:r>
            <a:r>
              <a:rPr lang="sr-Latn-ME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oji </a:t>
            </a:r>
          </a:p>
          <a:p>
            <a:pPr algn="ctr"/>
            <a:r>
              <a:rPr lang="sr-Latn-ME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k</a:t>
            </a:r>
            <a:r>
              <a:rPr lang="sr-Latn-ME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akva</a:t>
            </a:r>
          </a:p>
          <a:p>
            <a:pPr algn="ctr"/>
            <a:r>
              <a:rPr lang="sr-Latn-ME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Vaša</a:t>
            </a:r>
          </a:p>
          <a:p>
            <a:pPr algn="ctr"/>
            <a:r>
              <a:rPr lang="sr-Latn-ME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v</a:t>
            </a:r>
            <a:r>
              <a:rPr lang="sr-Latn-ME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aš</a:t>
            </a:r>
          </a:p>
          <a:p>
            <a:pPr algn="ctr"/>
            <a:r>
              <a:rPr lang="sr-Latn-ME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m</a:t>
            </a:r>
            <a:r>
              <a:rPr lang="sr-Latn-ME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ojem</a:t>
            </a:r>
          </a:p>
          <a:p>
            <a:pPr algn="ctr"/>
            <a:r>
              <a:rPr lang="sr-Latn-ME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čiji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8764" y="0"/>
            <a:ext cx="22098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Rasporedi zamjenice!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595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E09B079-E640-407A-85C3-7B0D024C0A5F}"/>
</file>

<file path=customXml/itemProps2.xml><?xml version="1.0" encoding="utf-8"?>
<ds:datastoreItem xmlns:ds="http://schemas.openxmlformats.org/officeDocument/2006/customXml" ds:itemID="{E02B319A-26F0-4AAE-8EC3-5A99FAED3766}"/>
</file>

<file path=customXml/itemProps3.xml><?xml version="1.0" encoding="utf-8"?>
<ds:datastoreItem xmlns:ds="http://schemas.openxmlformats.org/officeDocument/2006/customXml" ds:itemID="{2E6D5F9A-625C-4CBD-B834-C460A3015F0B}"/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67</TotalTime>
  <Words>140</Words>
  <Application>Microsoft Office PowerPoint</Application>
  <PresentationFormat>On-screen Show (4:3)</PresentationFormat>
  <Paragraphs>57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Urban</vt:lpstr>
      <vt:lpstr>OBNAVLJANJE</vt:lpstr>
      <vt:lpstr>PowerPoint Presentation</vt:lpstr>
      <vt:lpstr>PowerPoint Presentation</vt:lpstr>
      <vt:lpstr>njegov naš svoj njihov kojem kojeg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MX</cp:lastModifiedBy>
  <cp:revision>10</cp:revision>
  <dcterms:created xsi:type="dcterms:W3CDTF">2019-03-13T14:50:05Z</dcterms:created>
  <dcterms:modified xsi:type="dcterms:W3CDTF">2020-03-21T15:35:27Z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