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mp3" ContentType="audio/unknown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71" r:id="rId15"/>
    <p:sldId id="269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0016" autoAdjust="0"/>
    <p:restoredTop sz="94614" autoAdjust="0"/>
  </p:normalViewPr>
  <p:slideViewPr>
    <p:cSldViewPr snapToGrid="0">
      <p:cViewPr>
        <p:scale>
          <a:sx n="98" d="100"/>
          <a:sy n="98" d="100"/>
        </p:scale>
        <p:origin x="-72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80962-607A-4835-8598-F3BF4661EE83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CCF2BFF-A9E0-4EE8-8ADE-F1FFA61ECD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41365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80962-607A-4835-8598-F3BF4661EE83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F2BFF-A9E0-4EE8-8ADE-F1FFA61ECD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16747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80962-607A-4835-8598-F3BF4661EE83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CCF2BFF-A9E0-4EE8-8ADE-F1FFA61ECD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44427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80962-607A-4835-8598-F3BF4661EE83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CCF2BFF-A9E0-4EE8-8ADE-F1FFA61ECD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8316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80962-607A-4835-8598-F3BF4661EE83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CCF2BFF-A9E0-4EE8-8ADE-F1FFA61ECD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44031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80962-607A-4835-8598-F3BF4661EE83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F2BFF-A9E0-4EE8-8ADE-F1FFA61ECD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19959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80962-607A-4835-8598-F3BF4661EE83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F2BFF-A9E0-4EE8-8ADE-F1FFA61ECD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20685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80962-607A-4835-8598-F3BF4661EE83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F2BFF-A9E0-4EE8-8ADE-F1FFA61ECD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95455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80962-607A-4835-8598-F3BF4661EE83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CCF2BFF-A9E0-4EE8-8ADE-F1FFA61ECD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001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80962-607A-4835-8598-F3BF4661EE83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CCF2BFF-A9E0-4EE8-8ADE-F1FFA61ECD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3072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80962-607A-4835-8598-F3BF4661EE83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CCF2BFF-A9E0-4EE8-8ADE-F1FFA61ECD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4211825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80962-607A-4835-8598-F3BF4661EE83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CCF2BFF-A9E0-4EE8-8ADE-F1FFA61ECD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564378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80962-607A-4835-8598-F3BF4661EE83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CCF2BFF-A9E0-4EE8-8ADE-F1FFA61ECD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6211946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80962-607A-4835-8598-F3BF4661EE83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CCF2BFF-A9E0-4EE8-8ADE-F1FFA61ECD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470592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80962-607A-4835-8598-F3BF4661EE83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F2BFF-A9E0-4EE8-8ADE-F1FFA61ECD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193203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80962-607A-4835-8598-F3BF4661EE83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F2BFF-A9E0-4EE8-8ADE-F1FFA61ECD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8400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580962-607A-4835-8598-F3BF4661EE83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CCF2BFF-A9E0-4EE8-8ADE-F1FFA61ECD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0437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video" Target="NULL" TargetMode="External"/><Relationship Id="rId5" Type="http://schemas.openxmlformats.org/officeDocument/2006/relationships/image" Target="../media/image2.png"/><Relationship Id="rId4" Type="http://schemas.microsoft.com/office/2007/relationships/media" Target="../media/media1.mp3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76989FF-5C3A-4FCD-B32C-E6A083FD803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Za </a:t>
            </a:r>
            <a:r>
              <a:rPr lang="en-US" dirty="0" err="1"/>
              <a:t>tebe</a:t>
            </a:r>
            <a:r>
              <a:rPr lang="en-US" dirty="0"/>
              <a:t>, </a:t>
            </a:r>
            <a:r>
              <a:rPr lang="en-US" dirty="0" err="1"/>
              <a:t>ljubavi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16DF408-FBD8-4619-9A96-0E8F2AB9A6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Žak</a:t>
            </a:r>
            <a:r>
              <a:rPr lang="en-US" dirty="0"/>
              <a:t> </a:t>
            </a:r>
            <a:r>
              <a:rPr lang="en-US" dirty="0" err="1"/>
              <a:t>Prever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1881963-7758-47A0-96DE-37984E28B9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95713" y="407490"/>
            <a:ext cx="5513387" cy="3238500"/>
          </a:xfrm>
          <a:prstGeom prst="rect">
            <a:avLst/>
          </a:prstGeom>
        </p:spPr>
      </p:pic>
      <p:pic>
        <p:nvPicPr>
          <p:cNvPr id="5" name="Za tebe ljubavi moja - Žak Prever.mp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1306783" y="20590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6181190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47AAB72-96FC-4B00-8174-B1661B975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Ukratko</a:t>
            </a:r>
            <a:r>
              <a:rPr lang="en-US" dirty="0"/>
              <a:t> o </a:t>
            </a:r>
            <a:r>
              <a:rPr lang="en-US" dirty="0" err="1"/>
              <a:t>pjesmi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72E91A4-6484-4C4D-9EFA-DEC99C6FB0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Pjesma</a:t>
            </a:r>
            <a:r>
              <a:rPr lang="en-US" dirty="0"/>
              <a:t> ,,Za </a:t>
            </a:r>
            <a:r>
              <a:rPr lang="en-US" dirty="0" err="1"/>
              <a:t>tebe</a:t>
            </a:r>
            <a:r>
              <a:rPr lang="en-US" dirty="0"/>
              <a:t>, </a:t>
            </a:r>
            <a:r>
              <a:rPr lang="en-US" dirty="0" err="1"/>
              <a:t>ljubavi</a:t>
            </a:r>
            <a:r>
              <a:rPr lang="en-US" dirty="0"/>
              <a:t>“ je </a:t>
            </a:r>
            <a:r>
              <a:rPr lang="en-US" dirty="0" err="1"/>
              <a:t>jedna</a:t>
            </a:r>
            <a:r>
              <a:rPr lang="en-US" dirty="0"/>
              <a:t> od </a:t>
            </a:r>
            <a:r>
              <a:rPr lang="en-US" dirty="0" err="1"/>
              <a:t>najpoznatijih</a:t>
            </a:r>
            <a:r>
              <a:rPr lang="en-US" dirty="0"/>
              <a:t> </a:t>
            </a:r>
            <a:r>
              <a:rPr lang="en-US" dirty="0" err="1"/>
              <a:t>pjesama</a:t>
            </a:r>
            <a:r>
              <a:rPr lang="en-US" dirty="0"/>
              <a:t> </a:t>
            </a:r>
            <a:r>
              <a:rPr lang="en-US" dirty="0" err="1"/>
              <a:t>Žaka</a:t>
            </a:r>
            <a:r>
              <a:rPr lang="en-US" dirty="0"/>
              <a:t> </a:t>
            </a:r>
            <a:r>
              <a:rPr lang="en-US" dirty="0" err="1"/>
              <a:t>Prevera</a:t>
            </a:r>
            <a:r>
              <a:rPr lang="en-US" dirty="0"/>
              <a:t>. </a:t>
            </a:r>
            <a:r>
              <a:rPr lang="en-US" dirty="0" err="1"/>
              <a:t>Objavljena</a:t>
            </a:r>
            <a:r>
              <a:rPr lang="en-US" dirty="0"/>
              <a:t> je u </a:t>
            </a:r>
            <a:r>
              <a:rPr lang="en-US" dirty="0" err="1"/>
              <a:t>knjizi</a:t>
            </a:r>
            <a:r>
              <a:rPr lang="en-US" dirty="0"/>
              <a:t> </a:t>
            </a:r>
            <a:r>
              <a:rPr lang="en-US" dirty="0" err="1"/>
              <a:t>izabranih</a:t>
            </a:r>
            <a:r>
              <a:rPr lang="en-US" dirty="0"/>
              <a:t> </a:t>
            </a:r>
            <a:r>
              <a:rPr lang="en-US" dirty="0" err="1"/>
              <a:t>pjesama</a:t>
            </a:r>
            <a:r>
              <a:rPr lang="en-US" dirty="0"/>
              <a:t> pod </a:t>
            </a:r>
            <a:r>
              <a:rPr lang="en-US" dirty="0" err="1"/>
              <a:t>imenom</a:t>
            </a:r>
            <a:r>
              <a:rPr lang="en-US" dirty="0"/>
              <a:t> ,,</a:t>
            </a:r>
            <a:r>
              <a:rPr lang="en-US" dirty="0" err="1"/>
              <a:t>Neke</a:t>
            </a:r>
            <a:r>
              <a:rPr lang="en-US" dirty="0"/>
              <a:t> </a:t>
            </a:r>
            <a:r>
              <a:rPr lang="en-US" dirty="0" err="1"/>
              <a:t>stvari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ostalo</a:t>
            </a:r>
            <a:r>
              <a:rPr lang="en-US" dirty="0"/>
              <a:t>“. </a:t>
            </a:r>
            <a:r>
              <a:rPr lang="en-US" dirty="0" err="1"/>
              <a:t>Prevedena</a:t>
            </a:r>
            <a:r>
              <a:rPr lang="en-US" dirty="0"/>
              <a:t> je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veliki</a:t>
            </a:r>
            <a:r>
              <a:rPr lang="en-US" dirty="0"/>
              <a:t> </a:t>
            </a:r>
            <a:r>
              <a:rPr lang="en-US" dirty="0" err="1"/>
              <a:t>broj</a:t>
            </a:r>
            <a:r>
              <a:rPr lang="en-US" dirty="0"/>
              <a:t> </a:t>
            </a:r>
            <a:r>
              <a:rPr lang="en-US" dirty="0" err="1"/>
              <a:t>jezika</a:t>
            </a:r>
            <a:r>
              <a:rPr lang="en-US" dirty="0"/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85214CE-B37C-4249-AB70-54EF1BD176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11412" y="3187700"/>
            <a:ext cx="5780088" cy="359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385809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3CD6A46-E5DD-4E99-A236-9B800D19C5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82902" y="1739900"/>
            <a:ext cx="4995062" cy="417132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1F0E808E-21E5-4BAA-93C7-A29BE0B9B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Vrsta</a:t>
            </a:r>
            <a:r>
              <a:rPr lang="en-US" dirty="0"/>
              <a:t> </a:t>
            </a:r>
            <a:r>
              <a:rPr lang="en-US" dirty="0" err="1"/>
              <a:t>pjesme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E4A2656-6233-4C69-AECE-C52247D3AE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Književni</a:t>
            </a:r>
            <a:r>
              <a:rPr lang="en-US" dirty="0"/>
              <a:t> rod: </a:t>
            </a:r>
            <a:r>
              <a:rPr lang="en-US" dirty="0" err="1"/>
              <a:t>lirika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 err="1"/>
              <a:t>Književna</a:t>
            </a:r>
            <a:r>
              <a:rPr lang="en-US" dirty="0"/>
              <a:t> </a:t>
            </a:r>
            <a:r>
              <a:rPr lang="en-US" dirty="0" err="1"/>
              <a:t>vrsta</a:t>
            </a:r>
            <a:r>
              <a:rPr lang="en-US" dirty="0"/>
              <a:t>: </a:t>
            </a:r>
            <a:r>
              <a:rPr lang="en-US" dirty="0" err="1" smtClean="0"/>
              <a:t>misaona</a:t>
            </a:r>
            <a:r>
              <a:rPr lang="en-US" dirty="0" smtClean="0"/>
              <a:t> </a:t>
            </a:r>
            <a:r>
              <a:rPr lang="en-US" dirty="0" err="1" smtClean="0"/>
              <a:t>pjesma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703073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7EA6BC4-981C-449C-86F7-C56F624F8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Razlike</a:t>
            </a:r>
            <a:r>
              <a:rPr lang="en-US" dirty="0"/>
              <a:t> </a:t>
            </a:r>
            <a:r>
              <a:rPr lang="en-US" dirty="0" err="1"/>
              <a:t>ljubavne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misaone</a:t>
            </a:r>
            <a:r>
              <a:rPr lang="en-US" dirty="0"/>
              <a:t> </a:t>
            </a:r>
            <a:r>
              <a:rPr lang="en-US" dirty="0" err="1"/>
              <a:t>pjesme</a:t>
            </a:r>
            <a:r>
              <a:rPr lang="en-US" dirty="0"/>
              <a:t> o </a:t>
            </a:r>
            <a:r>
              <a:rPr lang="en-US" dirty="0" err="1"/>
              <a:t>ljubavi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BC2375A-8DD5-498C-B795-32C3EF0C85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Ljubavne</a:t>
            </a:r>
            <a:r>
              <a:rPr lang="en-US" dirty="0"/>
              <a:t> </a:t>
            </a:r>
            <a:r>
              <a:rPr lang="en-US" dirty="0" err="1"/>
              <a:t>pjesme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najljepše</a:t>
            </a:r>
            <a:r>
              <a:rPr lang="en-US" dirty="0"/>
              <a:t>, </a:t>
            </a:r>
            <a:r>
              <a:rPr lang="en-US" dirty="0" err="1"/>
              <a:t>najrasprostranjenije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najbrojnije</a:t>
            </a:r>
            <a:r>
              <a:rPr lang="en-US" dirty="0"/>
              <a:t> </a:t>
            </a:r>
            <a:r>
              <a:rPr lang="en-US" dirty="0" err="1"/>
              <a:t>pjesme</a:t>
            </a:r>
            <a:r>
              <a:rPr lang="en-US" dirty="0"/>
              <a:t> </a:t>
            </a:r>
            <a:r>
              <a:rPr lang="en-US" dirty="0" err="1"/>
              <a:t>zato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je </a:t>
            </a:r>
            <a:r>
              <a:rPr lang="en-US" dirty="0" err="1"/>
              <a:t>ljubav</a:t>
            </a:r>
            <a:r>
              <a:rPr lang="en-US" dirty="0"/>
              <a:t> </a:t>
            </a:r>
            <a:r>
              <a:rPr lang="en-US" dirty="0" err="1"/>
              <a:t>najjače</a:t>
            </a:r>
            <a:r>
              <a:rPr lang="en-US" dirty="0"/>
              <a:t> </a:t>
            </a:r>
            <a:r>
              <a:rPr lang="en-US" dirty="0" err="1"/>
              <a:t>ljudsko</a:t>
            </a:r>
            <a:r>
              <a:rPr lang="en-US" dirty="0"/>
              <a:t> </a:t>
            </a:r>
            <a:r>
              <a:rPr lang="en-US" dirty="0" err="1"/>
              <a:t>osjećanje</a:t>
            </a:r>
            <a:r>
              <a:rPr lang="en-US" dirty="0"/>
              <a:t>.</a:t>
            </a:r>
          </a:p>
          <a:p>
            <a:r>
              <a:rPr lang="en-US" dirty="0" err="1"/>
              <a:t>Misaona</a:t>
            </a:r>
            <a:r>
              <a:rPr lang="en-US" dirty="0"/>
              <a:t> </a:t>
            </a:r>
            <a:r>
              <a:rPr lang="en-US" dirty="0" err="1"/>
              <a:t>pjesma</a:t>
            </a:r>
            <a:r>
              <a:rPr lang="en-US" dirty="0"/>
              <a:t> </a:t>
            </a:r>
            <a:r>
              <a:rPr lang="en-US" dirty="0" err="1"/>
              <a:t>izražava</a:t>
            </a:r>
            <a:r>
              <a:rPr lang="en-US" dirty="0"/>
              <a:t> </a:t>
            </a:r>
            <a:r>
              <a:rPr lang="en-US" dirty="0" err="1"/>
              <a:t>misao</a:t>
            </a:r>
            <a:r>
              <a:rPr lang="en-US" dirty="0"/>
              <a:t> o </a:t>
            </a:r>
            <a:r>
              <a:rPr lang="en-US" dirty="0" err="1"/>
              <a:t>životu</a:t>
            </a:r>
            <a:r>
              <a:rPr lang="en-US" dirty="0"/>
              <a:t>, </a:t>
            </a:r>
            <a:r>
              <a:rPr lang="en-US" dirty="0" err="1"/>
              <a:t>smrti</a:t>
            </a:r>
            <a:r>
              <a:rPr lang="en-US" dirty="0"/>
              <a:t>, </a:t>
            </a:r>
            <a:r>
              <a:rPr lang="en-US" dirty="0" err="1"/>
              <a:t>sreći</a:t>
            </a:r>
            <a:r>
              <a:rPr lang="en-US" dirty="0"/>
              <a:t>, </a:t>
            </a:r>
            <a:r>
              <a:rPr lang="en-US" dirty="0" err="1"/>
              <a:t>slobodi</a:t>
            </a:r>
            <a:r>
              <a:rPr lang="en-US" dirty="0"/>
              <a:t>, </a:t>
            </a:r>
            <a:r>
              <a:rPr lang="en-US" dirty="0" err="1"/>
              <a:t>ljubavi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drugim</a:t>
            </a:r>
            <a:r>
              <a:rPr lang="en-US" dirty="0"/>
              <a:t> </a:t>
            </a:r>
            <a:r>
              <a:rPr lang="en-US" dirty="0" err="1"/>
              <a:t>životnim</a:t>
            </a:r>
            <a:r>
              <a:rPr lang="en-US" dirty="0"/>
              <a:t> </a:t>
            </a:r>
            <a:r>
              <a:rPr lang="en-US" dirty="0" err="1"/>
              <a:t>pojavama</a:t>
            </a:r>
            <a:r>
              <a:rPr lang="en-US" dirty="0"/>
              <a:t>.</a:t>
            </a:r>
          </a:p>
          <a:p>
            <a:r>
              <a:rPr lang="en-US" dirty="0" err="1"/>
              <a:t>Razlika</a:t>
            </a:r>
            <a:r>
              <a:rPr lang="en-US" dirty="0"/>
              <a:t> </a:t>
            </a:r>
            <a:r>
              <a:rPr lang="en-US" dirty="0" err="1"/>
              <a:t>između</a:t>
            </a:r>
            <a:r>
              <a:rPr lang="en-US" dirty="0"/>
              <a:t> </a:t>
            </a:r>
            <a:r>
              <a:rPr lang="en-US" dirty="0" err="1"/>
              <a:t>ove</a:t>
            </a:r>
            <a:r>
              <a:rPr lang="en-US" dirty="0"/>
              <a:t> </a:t>
            </a:r>
            <a:r>
              <a:rPr lang="en-US" dirty="0" err="1"/>
              <a:t>dvije</a:t>
            </a:r>
            <a:r>
              <a:rPr lang="en-US" dirty="0"/>
              <a:t> </a:t>
            </a:r>
            <a:r>
              <a:rPr lang="en-US" dirty="0" err="1"/>
              <a:t>vrste</a:t>
            </a:r>
            <a:r>
              <a:rPr lang="en-US" dirty="0"/>
              <a:t> </a:t>
            </a:r>
            <a:r>
              <a:rPr lang="en-US" dirty="0" err="1"/>
              <a:t>pjesama</a:t>
            </a:r>
            <a:r>
              <a:rPr lang="en-US" dirty="0"/>
              <a:t> </a:t>
            </a:r>
            <a:r>
              <a:rPr lang="en-US" dirty="0" err="1"/>
              <a:t>jeste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u </a:t>
            </a:r>
            <a:r>
              <a:rPr lang="en-US" dirty="0" err="1"/>
              <a:t>ljubavnoj</a:t>
            </a:r>
            <a:r>
              <a:rPr lang="en-US" dirty="0"/>
              <a:t> </a:t>
            </a:r>
            <a:r>
              <a:rPr lang="en-US" dirty="0" err="1"/>
              <a:t>pjesmi</a:t>
            </a:r>
            <a:r>
              <a:rPr lang="en-US" dirty="0"/>
              <a:t> </a:t>
            </a:r>
            <a:r>
              <a:rPr lang="en-US" dirty="0" err="1"/>
              <a:t>iznosimo</a:t>
            </a:r>
            <a:r>
              <a:rPr lang="en-US" dirty="0"/>
              <a:t> </a:t>
            </a:r>
            <a:r>
              <a:rPr lang="en-US" dirty="0" err="1"/>
              <a:t>ljubavna</a:t>
            </a:r>
            <a:r>
              <a:rPr lang="en-US" dirty="0"/>
              <a:t> </a:t>
            </a:r>
            <a:r>
              <a:rPr lang="en-US" dirty="0" err="1"/>
              <a:t>osjećanja</a:t>
            </a:r>
            <a:r>
              <a:rPr lang="en-US" dirty="0"/>
              <a:t>: </a:t>
            </a:r>
            <a:r>
              <a:rPr lang="en-US" dirty="0" err="1"/>
              <a:t>radost</a:t>
            </a:r>
            <a:r>
              <a:rPr lang="en-US" dirty="0"/>
              <a:t>, </a:t>
            </a:r>
            <a:r>
              <a:rPr lang="en-US" dirty="0" err="1"/>
              <a:t>čežnju</a:t>
            </a:r>
            <a:r>
              <a:rPr lang="en-US" dirty="0"/>
              <a:t>, </a:t>
            </a:r>
            <a:r>
              <a:rPr lang="en-US" dirty="0" err="1"/>
              <a:t>tugu</a:t>
            </a:r>
            <a:r>
              <a:rPr lang="en-US" dirty="0"/>
              <a:t>, </a:t>
            </a:r>
            <a:r>
              <a:rPr lang="en-US" dirty="0" err="1"/>
              <a:t>razigranost</a:t>
            </a:r>
            <a:r>
              <a:rPr lang="en-US" dirty="0"/>
              <a:t> a u </a:t>
            </a:r>
            <a:r>
              <a:rPr lang="en-US" dirty="0" err="1"/>
              <a:t>misaonoj</a:t>
            </a:r>
            <a:r>
              <a:rPr lang="en-US" dirty="0"/>
              <a:t> </a:t>
            </a:r>
            <a:r>
              <a:rPr lang="en-US" dirty="0" err="1"/>
              <a:t>pjesmi</a:t>
            </a:r>
            <a:r>
              <a:rPr lang="en-US" dirty="0"/>
              <a:t> u </a:t>
            </a:r>
            <a:r>
              <a:rPr lang="en-US" dirty="0" err="1"/>
              <a:t>kojoj</a:t>
            </a:r>
            <a:r>
              <a:rPr lang="en-US" dirty="0"/>
              <a:t> je </a:t>
            </a:r>
            <a:r>
              <a:rPr lang="en-US" dirty="0" err="1"/>
              <a:t>osnovni</a:t>
            </a:r>
            <a:r>
              <a:rPr lang="en-US" dirty="0"/>
              <a:t> </a:t>
            </a:r>
            <a:r>
              <a:rPr lang="en-US" dirty="0" err="1"/>
              <a:t>motiv</a:t>
            </a:r>
            <a:r>
              <a:rPr lang="en-US" dirty="0"/>
              <a:t> </a:t>
            </a:r>
            <a:r>
              <a:rPr lang="en-US" dirty="0" err="1"/>
              <a:t>ljubav</a:t>
            </a:r>
            <a:r>
              <a:rPr lang="en-US" dirty="0"/>
              <a:t>, </a:t>
            </a:r>
            <a:r>
              <a:rPr lang="en-US" dirty="0" err="1"/>
              <a:t>promišljamo</a:t>
            </a:r>
            <a:r>
              <a:rPr lang="en-US" dirty="0"/>
              <a:t> o tom </a:t>
            </a:r>
            <a:r>
              <a:rPr lang="en-US" dirty="0" err="1"/>
              <a:t>osjećanju</a:t>
            </a:r>
            <a:r>
              <a:rPr lang="en-US" dirty="0"/>
              <a:t>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2185777-B775-4BEB-9412-52C703B30E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73550" y="4633284"/>
            <a:ext cx="422275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92036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F6F7BCE-D5D5-454A-9C78-7060F9F0D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Vrsta</a:t>
            </a:r>
            <a:r>
              <a:rPr lang="en-US" dirty="0"/>
              <a:t> </a:t>
            </a:r>
            <a:r>
              <a:rPr lang="en-US" dirty="0" err="1"/>
              <a:t>strofe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AB7BEB1-F97D-43C2-8480-B16F12DB43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Pjesma</a:t>
            </a:r>
            <a:r>
              <a:rPr lang="en-US" dirty="0"/>
              <a:t> se </a:t>
            </a:r>
            <a:r>
              <a:rPr lang="en-US" dirty="0" err="1"/>
              <a:t>sastoji</a:t>
            </a:r>
            <a:r>
              <a:rPr lang="en-US" dirty="0"/>
              <a:t> od </a:t>
            </a:r>
            <a:r>
              <a:rPr lang="en-US" dirty="0" err="1"/>
              <a:t>četiri</a:t>
            </a:r>
            <a:r>
              <a:rPr lang="en-US" dirty="0"/>
              <a:t> </a:t>
            </a:r>
            <a:r>
              <a:rPr lang="en-US" dirty="0" err="1"/>
              <a:t>strofe</a:t>
            </a:r>
            <a:r>
              <a:rPr lang="en-US" dirty="0"/>
              <a:t> od </a:t>
            </a:r>
            <a:r>
              <a:rPr lang="en-US" dirty="0" err="1"/>
              <a:t>kojih</a:t>
            </a:r>
            <a:r>
              <a:rPr lang="en-US" dirty="0"/>
              <a:t> </a:t>
            </a:r>
            <a:r>
              <a:rPr lang="en-US" dirty="0" err="1"/>
              <a:t>svaka</a:t>
            </a:r>
            <a:r>
              <a:rPr lang="en-US" dirty="0"/>
              <a:t> </a:t>
            </a:r>
            <a:r>
              <a:rPr lang="en-US" dirty="0" err="1"/>
              <a:t>ima</a:t>
            </a:r>
            <a:r>
              <a:rPr lang="en-US" dirty="0"/>
              <a:t> </a:t>
            </a:r>
            <a:r>
              <a:rPr lang="en-US" dirty="0" err="1"/>
              <a:t>četiri</a:t>
            </a:r>
            <a:r>
              <a:rPr lang="en-US" dirty="0"/>
              <a:t> </a:t>
            </a:r>
            <a:r>
              <a:rPr lang="en-US" dirty="0" err="1"/>
              <a:t>stiha</a:t>
            </a:r>
            <a:r>
              <a:rPr lang="en-US" dirty="0"/>
              <a:t>. </a:t>
            </a:r>
            <a:r>
              <a:rPr lang="en-US" dirty="0" err="1"/>
              <a:t>Strofa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</a:t>
            </a:r>
            <a:r>
              <a:rPr lang="en-US" dirty="0" err="1"/>
              <a:t>ima</a:t>
            </a:r>
            <a:r>
              <a:rPr lang="en-US" dirty="0"/>
              <a:t> </a:t>
            </a:r>
            <a:r>
              <a:rPr lang="en-US" dirty="0" err="1"/>
              <a:t>četiri</a:t>
            </a:r>
            <a:r>
              <a:rPr lang="en-US" dirty="0"/>
              <a:t> </a:t>
            </a:r>
            <a:r>
              <a:rPr lang="en-US" dirty="0" err="1"/>
              <a:t>stiha</a:t>
            </a:r>
            <a:r>
              <a:rPr lang="en-US" dirty="0"/>
              <a:t> </a:t>
            </a:r>
            <a:r>
              <a:rPr lang="en-US" dirty="0" err="1"/>
              <a:t>naziva</a:t>
            </a:r>
            <a:r>
              <a:rPr lang="en-US" dirty="0"/>
              <a:t> se </a:t>
            </a:r>
            <a:r>
              <a:rPr lang="en-US" dirty="0" err="1"/>
              <a:t>katren</a:t>
            </a:r>
            <a:r>
              <a:rPr lang="en-US" dirty="0"/>
              <a:t>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66ABACD-483A-4FAA-AC9A-15C602CEC5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43450" y="3429001"/>
            <a:ext cx="3194050" cy="2482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659341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7A6BD97-FB07-4325-87F6-08D079BC4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Vrsta</a:t>
            </a:r>
            <a:r>
              <a:rPr lang="en-US" dirty="0"/>
              <a:t> </a:t>
            </a:r>
            <a:r>
              <a:rPr lang="en-US" dirty="0" err="1"/>
              <a:t>stiha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624C87D-B22F-4D2E-BFB2-045822B45B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 </a:t>
            </a:r>
            <a:r>
              <a:rPr lang="en-US" dirty="0" err="1"/>
              <a:t>obzirom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to da </a:t>
            </a:r>
            <a:r>
              <a:rPr lang="en-US" dirty="0" err="1"/>
              <a:t>jedan</a:t>
            </a:r>
            <a:r>
              <a:rPr lang="en-US" dirty="0"/>
              <a:t> </a:t>
            </a:r>
            <a:r>
              <a:rPr lang="en-US" dirty="0" err="1"/>
              <a:t>stih</a:t>
            </a:r>
            <a:r>
              <a:rPr lang="en-US" dirty="0"/>
              <a:t> </a:t>
            </a:r>
            <a:r>
              <a:rPr lang="en-US" dirty="0" err="1"/>
              <a:t>nije</a:t>
            </a:r>
            <a:r>
              <a:rPr lang="en-US" dirty="0"/>
              <a:t> </a:t>
            </a:r>
            <a:r>
              <a:rPr lang="en-US" dirty="0" err="1"/>
              <a:t>vezan</a:t>
            </a:r>
            <a:r>
              <a:rPr lang="en-US" dirty="0"/>
              <a:t> za </a:t>
            </a:r>
            <a:r>
              <a:rPr lang="en-US" dirty="0" err="1"/>
              <a:t>druge</a:t>
            </a:r>
            <a:r>
              <a:rPr lang="en-US" dirty="0"/>
              <a:t> </a:t>
            </a:r>
            <a:r>
              <a:rPr lang="en-US" dirty="0" err="1"/>
              <a:t>stihova</a:t>
            </a:r>
            <a:r>
              <a:rPr lang="en-US" dirty="0"/>
              <a:t> </a:t>
            </a:r>
            <a:r>
              <a:rPr lang="en-US" dirty="0" err="1"/>
              <a:t>niti</a:t>
            </a:r>
            <a:r>
              <a:rPr lang="en-US" dirty="0"/>
              <a:t> </a:t>
            </a:r>
            <a:r>
              <a:rPr lang="en-US" dirty="0" err="1"/>
              <a:t>brojem</a:t>
            </a:r>
            <a:r>
              <a:rPr lang="en-US" dirty="0"/>
              <a:t> </a:t>
            </a:r>
            <a:r>
              <a:rPr lang="en-US" dirty="0" err="1"/>
              <a:t>slogova</a:t>
            </a:r>
            <a:r>
              <a:rPr lang="en-US" dirty="0"/>
              <a:t> </a:t>
            </a:r>
            <a:r>
              <a:rPr lang="en-US" dirty="0" err="1"/>
              <a:t>niti</a:t>
            </a:r>
            <a:r>
              <a:rPr lang="en-US" dirty="0"/>
              <a:t> </a:t>
            </a:r>
            <a:r>
              <a:rPr lang="en-US" dirty="0" err="1"/>
              <a:t>rimom</a:t>
            </a:r>
            <a:r>
              <a:rPr lang="en-US" dirty="0"/>
              <a:t>, </a:t>
            </a:r>
            <a:r>
              <a:rPr lang="en-US" dirty="0" err="1"/>
              <a:t>kažemo</a:t>
            </a:r>
            <a:r>
              <a:rPr lang="en-US" dirty="0"/>
              <a:t> da je </a:t>
            </a:r>
            <a:r>
              <a:rPr lang="en-US" dirty="0" err="1"/>
              <a:t>stih</a:t>
            </a:r>
            <a:r>
              <a:rPr lang="en-US" dirty="0"/>
              <a:t> </a:t>
            </a:r>
            <a:r>
              <a:rPr lang="en-US" dirty="0" err="1"/>
              <a:t>slobodan</a:t>
            </a:r>
            <a:r>
              <a:rPr lang="en-US" dirty="0"/>
              <a:t>. </a:t>
            </a:r>
            <a:r>
              <a:rPr lang="en-US" dirty="0" err="1"/>
              <a:t>Žak</a:t>
            </a:r>
            <a:r>
              <a:rPr lang="en-US" dirty="0"/>
              <a:t> </a:t>
            </a:r>
            <a:r>
              <a:rPr lang="en-US" dirty="0" err="1"/>
              <a:t>Prever</a:t>
            </a:r>
            <a:r>
              <a:rPr lang="en-US" dirty="0"/>
              <a:t> je </a:t>
            </a:r>
            <a:r>
              <a:rPr lang="en-US" dirty="0" err="1"/>
              <a:t>poznat</a:t>
            </a:r>
            <a:r>
              <a:rPr lang="en-US" dirty="0"/>
              <a:t> da je u </a:t>
            </a:r>
            <a:r>
              <a:rPr lang="en-US" dirty="0" err="1"/>
              <a:t>svojim</a:t>
            </a:r>
            <a:r>
              <a:rPr lang="en-US" dirty="0"/>
              <a:t> </a:t>
            </a:r>
            <a:r>
              <a:rPr lang="en-US" dirty="0" err="1"/>
              <a:t>pjesmama</a:t>
            </a:r>
            <a:r>
              <a:rPr lang="en-US" dirty="0"/>
              <a:t> </a:t>
            </a:r>
            <a:r>
              <a:rPr lang="en-US" dirty="0" err="1"/>
              <a:t>najčešće</a:t>
            </a:r>
            <a:r>
              <a:rPr lang="en-US" dirty="0"/>
              <a:t> </a:t>
            </a:r>
            <a:r>
              <a:rPr lang="en-US" dirty="0" err="1"/>
              <a:t>koristio</a:t>
            </a:r>
            <a:r>
              <a:rPr lang="en-US" dirty="0"/>
              <a:t> </a:t>
            </a:r>
            <a:r>
              <a:rPr lang="en-US" dirty="0" err="1"/>
              <a:t>slobodan</a:t>
            </a:r>
            <a:r>
              <a:rPr lang="en-US" dirty="0"/>
              <a:t> </a:t>
            </a:r>
            <a:r>
              <a:rPr lang="en-US" dirty="0" err="1"/>
              <a:t>stih</a:t>
            </a:r>
            <a:r>
              <a:rPr lang="en-US" dirty="0"/>
              <a:t>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BA96637-2F44-4681-8E91-28040F90C3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10100" y="3856037"/>
            <a:ext cx="3429000" cy="191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92379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BFC781E-F4E8-4A2F-A16E-303AA4734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Osnovni</a:t>
            </a:r>
            <a:r>
              <a:rPr lang="en-US" dirty="0"/>
              <a:t> </a:t>
            </a:r>
            <a:r>
              <a:rPr lang="en-US" dirty="0" err="1"/>
              <a:t>motivi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2FFCC54-F2B0-48A2-8A56-3B0052A833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Četiri su osnovna motiv a u pjesmi</a:t>
            </a:r>
            <a:r>
              <a:rPr lang="en-US" dirty="0" smtClean="0"/>
              <a:t>. </a:t>
            </a:r>
            <a:r>
              <a:rPr lang="en-US" dirty="0" err="1"/>
              <a:t>Svaki</a:t>
            </a:r>
            <a:r>
              <a:rPr lang="en-US" dirty="0"/>
              <a:t> od </a:t>
            </a:r>
            <a:r>
              <a:rPr lang="en-US" dirty="0" err="1"/>
              <a:t>motiva</a:t>
            </a:r>
            <a:r>
              <a:rPr lang="en-US" dirty="0"/>
              <a:t> </a:t>
            </a:r>
            <a:r>
              <a:rPr lang="en-US" dirty="0" err="1"/>
              <a:t>ima</a:t>
            </a:r>
            <a:r>
              <a:rPr lang="en-US" dirty="0"/>
              <a:t> </a:t>
            </a:r>
            <a:r>
              <a:rPr lang="sr-Latn-RS" dirty="0" smtClean="0"/>
              <a:t>osnovno</a:t>
            </a:r>
            <a:r>
              <a:rPr lang="en-US" dirty="0" smtClean="0"/>
              <a:t>, </a:t>
            </a:r>
            <a:r>
              <a:rPr lang="en-US" dirty="0" err="1"/>
              <a:t>ali</a:t>
            </a:r>
            <a:r>
              <a:rPr lang="en-US" dirty="0"/>
              <a:t> </a:t>
            </a:r>
            <a:r>
              <a:rPr lang="sr-Latn-RS" dirty="0" smtClean="0"/>
              <a:t>i preneseno  - </a:t>
            </a:r>
            <a:r>
              <a:rPr lang="en-US" dirty="0" err="1" smtClean="0"/>
              <a:t>simbolično</a:t>
            </a:r>
            <a:r>
              <a:rPr lang="en-US" dirty="0" smtClean="0"/>
              <a:t> </a:t>
            </a:r>
            <a:r>
              <a:rPr lang="en-US" dirty="0" err="1"/>
              <a:t>značenje</a:t>
            </a:r>
            <a:r>
              <a:rPr lang="en-US" dirty="0" smtClean="0"/>
              <a:t>.</a:t>
            </a:r>
            <a:endParaRPr lang="sr-Latn-RS" smtClean="0"/>
          </a:p>
          <a:p>
            <a:pPr>
              <a:buNone/>
            </a:pPr>
            <a:endParaRPr lang="en-US" dirty="0"/>
          </a:p>
          <a:p>
            <a:r>
              <a:rPr lang="en-US" dirty="0" smtClean="0"/>
              <a:t>1</a:t>
            </a:r>
            <a:r>
              <a:rPr lang="en-US" dirty="0"/>
              <a:t>. </a:t>
            </a:r>
            <a:r>
              <a:rPr lang="en-US" dirty="0" err="1"/>
              <a:t>strofa</a:t>
            </a:r>
            <a:r>
              <a:rPr lang="en-US" dirty="0"/>
              <a:t>: </a:t>
            </a:r>
            <a:r>
              <a:rPr lang="en-US" dirty="0" err="1"/>
              <a:t>ptice</a:t>
            </a:r>
            <a:endParaRPr lang="en-US" dirty="0"/>
          </a:p>
          <a:p>
            <a:r>
              <a:rPr lang="en-US" dirty="0"/>
              <a:t>2. </a:t>
            </a:r>
            <a:r>
              <a:rPr lang="en-US" dirty="0" err="1"/>
              <a:t>strofa</a:t>
            </a:r>
            <a:r>
              <a:rPr lang="en-US" dirty="0"/>
              <a:t>: </a:t>
            </a:r>
            <a:r>
              <a:rPr lang="en-US" dirty="0" err="1"/>
              <a:t>cvijeće</a:t>
            </a:r>
            <a:endParaRPr lang="en-US" dirty="0"/>
          </a:p>
          <a:p>
            <a:r>
              <a:rPr lang="en-US" dirty="0"/>
              <a:t>3. </a:t>
            </a:r>
            <a:r>
              <a:rPr lang="en-US" dirty="0" err="1"/>
              <a:t>strofa</a:t>
            </a:r>
            <a:r>
              <a:rPr lang="en-US" dirty="0"/>
              <a:t>: </a:t>
            </a:r>
            <a:r>
              <a:rPr lang="en-US" dirty="0" err="1"/>
              <a:t>okovi</a:t>
            </a:r>
            <a:endParaRPr lang="en-US" dirty="0"/>
          </a:p>
          <a:p>
            <a:r>
              <a:rPr lang="en-US" dirty="0"/>
              <a:t>4. </a:t>
            </a:r>
            <a:r>
              <a:rPr lang="en-US" dirty="0" err="1"/>
              <a:t>strofa</a:t>
            </a:r>
            <a:r>
              <a:rPr lang="en-US" dirty="0"/>
              <a:t>: rob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6A73558-6223-45E9-A02E-E9ACBD0BCD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29300" y="3162300"/>
            <a:ext cx="4444999" cy="2977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539818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5F248CB-34CE-40C0-B71F-DE1CD6C50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Prva </a:t>
            </a:r>
            <a:r>
              <a:rPr lang="en-US" dirty="0" err="1"/>
              <a:t>strofa</a:t>
            </a:r>
            <a:r>
              <a:rPr lang="en-US" dirty="0"/>
              <a:t> (</a:t>
            </a:r>
            <a:r>
              <a:rPr lang="en-US" dirty="0" err="1"/>
              <a:t>motiv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4DDB264-A3AD-4BBA-BC91-8AADD3FC15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 </a:t>
            </a:r>
            <a:r>
              <a:rPr lang="en-US" dirty="0" err="1"/>
              <a:t>prvoj</a:t>
            </a:r>
            <a:r>
              <a:rPr lang="en-US" dirty="0"/>
              <a:t> </a:t>
            </a:r>
            <a:r>
              <a:rPr lang="en-US" dirty="0" err="1"/>
              <a:t>strofi</a:t>
            </a:r>
            <a:r>
              <a:rPr lang="en-US" dirty="0"/>
              <a:t> </a:t>
            </a:r>
            <a:r>
              <a:rPr lang="en-US" dirty="0" err="1"/>
              <a:t>pjesnik</a:t>
            </a:r>
            <a:r>
              <a:rPr lang="en-US" dirty="0"/>
              <a:t> </a:t>
            </a:r>
            <a:r>
              <a:rPr lang="en-US" dirty="0" err="1"/>
              <a:t>govori</a:t>
            </a:r>
            <a:r>
              <a:rPr lang="en-US" dirty="0"/>
              <a:t> da je </a:t>
            </a:r>
            <a:r>
              <a:rPr lang="en-US" dirty="0" err="1"/>
              <a:t>otišao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trg</a:t>
            </a:r>
            <a:r>
              <a:rPr lang="en-US" b="1" dirty="0"/>
              <a:t> </a:t>
            </a:r>
            <a:r>
              <a:rPr lang="en-US" b="1" dirty="0" err="1"/>
              <a:t>ptica</a:t>
            </a:r>
            <a:r>
              <a:rPr lang="en-US" b="1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kupio</a:t>
            </a:r>
            <a:r>
              <a:rPr lang="en-US" dirty="0"/>
              <a:t> </a:t>
            </a:r>
            <a:r>
              <a:rPr lang="en-US" dirty="0" err="1"/>
              <a:t>pticu</a:t>
            </a:r>
            <a:r>
              <a:rPr lang="en-US" dirty="0"/>
              <a:t> za </a:t>
            </a:r>
            <a:r>
              <a:rPr lang="en-US" dirty="0" err="1"/>
              <a:t>svoju</a:t>
            </a:r>
            <a:r>
              <a:rPr lang="en-US" dirty="0"/>
              <a:t> </a:t>
            </a:r>
            <a:r>
              <a:rPr lang="en-US" dirty="0" err="1"/>
              <a:t>ljubav</a:t>
            </a:r>
            <a:r>
              <a:rPr lang="en-US" dirty="0"/>
              <a:t>. </a:t>
            </a:r>
            <a:r>
              <a:rPr lang="en-US" dirty="0" err="1"/>
              <a:t>Ptica</a:t>
            </a:r>
            <a:r>
              <a:rPr lang="en-US" dirty="0"/>
              <a:t> </a:t>
            </a:r>
            <a:r>
              <a:rPr lang="en-US" dirty="0" err="1"/>
              <a:t>ima</a:t>
            </a:r>
            <a:r>
              <a:rPr lang="en-US" dirty="0"/>
              <a:t> </a:t>
            </a:r>
            <a:r>
              <a:rPr lang="en-US" dirty="0" err="1"/>
              <a:t>simbolično</a:t>
            </a:r>
            <a:r>
              <a:rPr lang="en-US" dirty="0"/>
              <a:t> </a:t>
            </a:r>
            <a:r>
              <a:rPr lang="en-US" dirty="0" err="1"/>
              <a:t>značenje</a:t>
            </a:r>
            <a:r>
              <a:rPr lang="en-US" dirty="0"/>
              <a:t>. </a:t>
            </a:r>
            <a:r>
              <a:rPr lang="en-US" dirty="0" err="1"/>
              <a:t>Ptice</a:t>
            </a:r>
            <a:r>
              <a:rPr lang="en-US" dirty="0"/>
              <a:t> </a:t>
            </a:r>
            <a:r>
              <a:rPr lang="en-US" dirty="0" err="1"/>
              <a:t>obično</a:t>
            </a:r>
            <a:r>
              <a:rPr lang="en-US" dirty="0"/>
              <a:t> </a:t>
            </a:r>
            <a:r>
              <a:rPr lang="en-US" dirty="0" err="1"/>
              <a:t>predstavljaju</a:t>
            </a:r>
            <a:r>
              <a:rPr lang="en-US" dirty="0"/>
              <a:t> </a:t>
            </a:r>
            <a:r>
              <a:rPr lang="en-US" dirty="0" err="1"/>
              <a:t>slobodu</a:t>
            </a:r>
            <a:r>
              <a:rPr lang="en-US" dirty="0"/>
              <a:t> </a:t>
            </a:r>
            <a:r>
              <a:rPr lang="en-US" dirty="0" err="1"/>
              <a:t>ali</a:t>
            </a:r>
            <a:r>
              <a:rPr lang="en-US" dirty="0"/>
              <a:t> ne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ovdje</a:t>
            </a:r>
            <a:r>
              <a:rPr lang="en-US" dirty="0"/>
              <a:t>.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motiv</a:t>
            </a:r>
            <a:r>
              <a:rPr lang="en-US" dirty="0"/>
              <a:t> </a:t>
            </a:r>
            <a:r>
              <a:rPr lang="en-US" dirty="0" err="1"/>
              <a:t>označava</a:t>
            </a:r>
            <a:r>
              <a:rPr lang="en-US" dirty="0"/>
              <a:t> </a:t>
            </a:r>
            <a:r>
              <a:rPr lang="en-US" dirty="0" err="1"/>
              <a:t>zarobljenost</a:t>
            </a:r>
            <a:r>
              <a:rPr lang="en-US" dirty="0"/>
              <a:t>, </a:t>
            </a:r>
            <a:r>
              <a:rPr lang="en-US" dirty="0" err="1"/>
              <a:t>zatočenost</a:t>
            </a:r>
            <a:r>
              <a:rPr lang="en-US" dirty="0"/>
              <a:t>. </a:t>
            </a:r>
            <a:r>
              <a:rPr lang="en-US" dirty="0" err="1"/>
              <a:t>Pjesnik</a:t>
            </a:r>
            <a:r>
              <a:rPr lang="en-US" dirty="0"/>
              <a:t> ne </a:t>
            </a:r>
            <a:r>
              <a:rPr lang="en-US" dirty="0" err="1"/>
              <a:t>opisuje</a:t>
            </a:r>
            <a:r>
              <a:rPr lang="en-US" dirty="0"/>
              <a:t> </a:t>
            </a:r>
            <a:r>
              <a:rPr lang="en-US" dirty="0" err="1"/>
              <a:t>ptice</a:t>
            </a:r>
            <a:r>
              <a:rPr lang="en-US" dirty="0"/>
              <a:t> </a:t>
            </a:r>
            <a:r>
              <a:rPr lang="en-US" dirty="0" err="1"/>
              <a:t>onako</a:t>
            </a:r>
            <a:r>
              <a:rPr lang="en-US" dirty="0"/>
              <a:t> </a:t>
            </a:r>
            <a:r>
              <a:rPr lang="en-US" dirty="0" err="1"/>
              <a:t>kako</a:t>
            </a:r>
            <a:r>
              <a:rPr lang="en-US" dirty="0"/>
              <a:t> se </a:t>
            </a:r>
            <a:r>
              <a:rPr lang="en-US" dirty="0" err="1"/>
              <a:t>očekuje</a:t>
            </a:r>
            <a:r>
              <a:rPr lang="en-US" dirty="0"/>
              <a:t>. </a:t>
            </a:r>
            <a:r>
              <a:rPr lang="en-US" dirty="0" err="1" smtClean="0"/>
              <a:t>Očekujemo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</a:t>
            </a:r>
            <a:r>
              <a:rPr lang="en-US" dirty="0" err="1" smtClean="0"/>
              <a:t>ptice</a:t>
            </a:r>
            <a:r>
              <a:rPr lang="en-US" dirty="0" smtClean="0"/>
              <a:t> </a:t>
            </a:r>
            <a:r>
              <a:rPr lang="en-US" dirty="0" err="1"/>
              <a:t>budu</a:t>
            </a:r>
            <a:r>
              <a:rPr lang="en-US" dirty="0"/>
              <a:t> </a:t>
            </a:r>
            <a:r>
              <a:rPr lang="en-US" dirty="0" err="1"/>
              <a:t>lijepe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 smtClean="0"/>
              <a:t>raspjevane</a:t>
            </a:r>
            <a:r>
              <a:rPr lang="en-US" dirty="0" smtClean="0"/>
              <a:t>. </a:t>
            </a:r>
            <a:r>
              <a:rPr lang="en-US" dirty="0" err="1"/>
              <a:t>Međutim</a:t>
            </a:r>
            <a:r>
              <a:rPr lang="en-US" dirty="0"/>
              <a:t>, </a:t>
            </a:r>
            <a:r>
              <a:rPr lang="en-US" dirty="0" err="1"/>
              <a:t>pjesnik</a:t>
            </a:r>
            <a:r>
              <a:rPr lang="en-US" dirty="0"/>
              <a:t> </a:t>
            </a:r>
            <a:r>
              <a:rPr lang="en-US" dirty="0" err="1"/>
              <a:t>želi</a:t>
            </a:r>
            <a:r>
              <a:rPr lang="en-US" dirty="0"/>
              <a:t> da </a:t>
            </a:r>
            <a:r>
              <a:rPr lang="en-US" dirty="0" err="1"/>
              <a:t>kaže</a:t>
            </a:r>
            <a:r>
              <a:rPr lang="en-US" dirty="0"/>
              <a:t> da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ptice</a:t>
            </a:r>
            <a:r>
              <a:rPr lang="en-US" dirty="0"/>
              <a:t> </a:t>
            </a:r>
            <a:r>
              <a:rPr lang="en-US" dirty="0" err="1"/>
              <a:t>lijepe</a:t>
            </a:r>
            <a:r>
              <a:rPr lang="en-US" dirty="0"/>
              <a:t> </a:t>
            </a:r>
            <a:r>
              <a:rPr lang="en-US" dirty="0" err="1"/>
              <a:t>samo</a:t>
            </a:r>
            <a:r>
              <a:rPr lang="en-US" dirty="0"/>
              <a:t> </a:t>
            </a:r>
            <a:r>
              <a:rPr lang="en-US" dirty="0" err="1"/>
              <a:t>ako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slobodne</a:t>
            </a:r>
            <a:r>
              <a:rPr lang="en-US" dirty="0"/>
              <a:t>. Ove </a:t>
            </a:r>
            <a:r>
              <a:rPr lang="en-US" dirty="0" err="1"/>
              <a:t>ptice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je on </a:t>
            </a:r>
            <a:r>
              <a:rPr lang="en-US" dirty="0" err="1"/>
              <a:t>kupio</a:t>
            </a:r>
            <a:r>
              <a:rPr lang="en-US" dirty="0"/>
              <a:t> za </a:t>
            </a:r>
            <a:r>
              <a:rPr lang="en-US" dirty="0" err="1"/>
              <a:t>svoju</a:t>
            </a:r>
            <a:r>
              <a:rPr lang="en-US" dirty="0"/>
              <a:t> </a:t>
            </a:r>
            <a:r>
              <a:rPr lang="en-US" dirty="0" err="1"/>
              <a:t>ljubav</a:t>
            </a:r>
            <a:r>
              <a:rPr lang="en-US" dirty="0"/>
              <a:t> </a:t>
            </a:r>
            <a:r>
              <a:rPr lang="en-US" dirty="0" err="1"/>
              <a:t>nijesu</a:t>
            </a:r>
            <a:r>
              <a:rPr lang="en-US" dirty="0"/>
              <a:t> </a:t>
            </a:r>
            <a:r>
              <a:rPr lang="en-US" dirty="0" err="1"/>
              <a:t>takve</a:t>
            </a:r>
            <a:r>
              <a:rPr lang="en-US" dirty="0"/>
              <a:t> </a:t>
            </a:r>
            <a:r>
              <a:rPr lang="en-US" dirty="0" err="1"/>
              <a:t>zbog</a:t>
            </a:r>
            <a:r>
              <a:rPr lang="en-US" dirty="0"/>
              <a:t> toga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zarobljene</a:t>
            </a:r>
            <a:r>
              <a:rPr lang="en-US" dirty="0"/>
              <a:t> i </a:t>
            </a:r>
            <a:r>
              <a:rPr lang="en-US" dirty="0" err="1"/>
              <a:t>biće</a:t>
            </a:r>
            <a:r>
              <a:rPr lang="en-US" dirty="0"/>
              <a:t> </a:t>
            </a:r>
            <a:r>
              <a:rPr lang="en-US" dirty="0" err="1"/>
              <a:t>još</a:t>
            </a:r>
            <a:r>
              <a:rPr lang="en-US" dirty="0"/>
              <a:t> </a:t>
            </a:r>
            <a:r>
              <a:rPr lang="en-US" dirty="0" err="1"/>
              <a:t>dugo</a:t>
            </a:r>
            <a:r>
              <a:rPr lang="en-US" dirty="0"/>
              <a:t> u </a:t>
            </a:r>
            <a:r>
              <a:rPr lang="en-US" dirty="0" err="1"/>
              <a:t>kavezima</a:t>
            </a:r>
            <a:r>
              <a:rPr lang="en-US" dirty="0"/>
              <a:t>. </a:t>
            </a:r>
          </a:p>
        </p:txBody>
      </p:sp>
      <p:pic>
        <p:nvPicPr>
          <p:cNvPr id="6" name="Picture 2" descr="C:\Users\asrock\Desktop\56-51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5995" y="3803513"/>
            <a:ext cx="3766361" cy="2947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784483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5A39979-6AC8-447C-93B4-25991DEC2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Druga </a:t>
            </a:r>
            <a:r>
              <a:rPr lang="en-US" dirty="0" err="1"/>
              <a:t>strofa</a:t>
            </a:r>
            <a:r>
              <a:rPr lang="en-US" dirty="0"/>
              <a:t> (</a:t>
            </a:r>
            <a:r>
              <a:rPr lang="en-US" dirty="0" err="1"/>
              <a:t>motiv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6C7D3BC-4E7A-4474-BA54-E3C9D32C35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 </a:t>
            </a:r>
            <a:r>
              <a:rPr lang="en-US" dirty="0" err="1"/>
              <a:t>drugoj</a:t>
            </a:r>
            <a:r>
              <a:rPr lang="en-US" dirty="0"/>
              <a:t> </a:t>
            </a:r>
            <a:r>
              <a:rPr lang="en-US" dirty="0" err="1"/>
              <a:t>strofi</a:t>
            </a:r>
            <a:r>
              <a:rPr lang="en-US" dirty="0"/>
              <a:t> </a:t>
            </a:r>
            <a:r>
              <a:rPr lang="en-US" dirty="0" err="1"/>
              <a:t>motiv</a:t>
            </a:r>
            <a:r>
              <a:rPr lang="en-US" dirty="0"/>
              <a:t> je </a:t>
            </a:r>
            <a:r>
              <a:rPr lang="en-US" b="1" dirty="0" err="1"/>
              <a:t>cvijeće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Pjesnik</a:t>
            </a:r>
            <a:r>
              <a:rPr lang="en-US" dirty="0" smtClean="0"/>
              <a:t> </a:t>
            </a:r>
            <a:r>
              <a:rPr lang="en-US" dirty="0"/>
              <a:t>je </a:t>
            </a:r>
            <a:r>
              <a:rPr lang="en-US" dirty="0" err="1"/>
              <a:t>otišao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trg</a:t>
            </a:r>
            <a:r>
              <a:rPr lang="en-US" dirty="0"/>
              <a:t> </a:t>
            </a:r>
            <a:r>
              <a:rPr lang="en-US" dirty="0" err="1"/>
              <a:t>cvijeća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kupio</a:t>
            </a:r>
            <a:r>
              <a:rPr lang="en-US" dirty="0"/>
              <a:t> </a:t>
            </a:r>
            <a:r>
              <a:rPr lang="en-US" dirty="0" err="1"/>
              <a:t>cvijeće</a:t>
            </a:r>
            <a:r>
              <a:rPr lang="en-US" dirty="0"/>
              <a:t> za </a:t>
            </a:r>
            <a:r>
              <a:rPr lang="en-US" dirty="0" err="1"/>
              <a:t>svoju</a:t>
            </a:r>
            <a:r>
              <a:rPr lang="en-US" dirty="0"/>
              <a:t> </a:t>
            </a:r>
            <a:r>
              <a:rPr lang="en-US" dirty="0" err="1"/>
              <a:t>ljubav</a:t>
            </a:r>
            <a:r>
              <a:rPr lang="en-US" dirty="0"/>
              <a:t>. </a:t>
            </a:r>
            <a:r>
              <a:rPr lang="en-US" dirty="0" smtClean="0"/>
              <a:t>Ono </a:t>
            </a:r>
            <a:r>
              <a:rPr lang="en-US" dirty="0"/>
              <a:t>je </a:t>
            </a:r>
            <a:r>
              <a:rPr lang="en-US" dirty="0" err="1"/>
              <a:t>simbol</a:t>
            </a:r>
            <a:r>
              <a:rPr lang="en-US" dirty="0"/>
              <a:t> </a:t>
            </a:r>
            <a:r>
              <a:rPr lang="en-US" dirty="0" err="1"/>
              <a:t>ljepote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Žak</a:t>
            </a:r>
            <a:r>
              <a:rPr lang="en-US" dirty="0"/>
              <a:t> </a:t>
            </a:r>
            <a:r>
              <a:rPr lang="en-US" dirty="0" err="1"/>
              <a:t>Prever</a:t>
            </a:r>
            <a:r>
              <a:rPr lang="en-US" dirty="0"/>
              <a:t> </a:t>
            </a:r>
            <a:r>
              <a:rPr lang="en-US" dirty="0" err="1"/>
              <a:t>govori</a:t>
            </a:r>
            <a:r>
              <a:rPr lang="en-US" dirty="0"/>
              <a:t> da je </a:t>
            </a:r>
            <a:r>
              <a:rPr lang="en-US" dirty="0" err="1"/>
              <a:t>djevojka</a:t>
            </a:r>
            <a:r>
              <a:rPr lang="en-US" dirty="0"/>
              <a:t> </a:t>
            </a:r>
            <a:r>
              <a:rPr lang="en-US" dirty="0" err="1"/>
              <a:t>kojoj</a:t>
            </a: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 err="1" smtClean="0"/>
              <a:t>ga</a:t>
            </a:r>
            <a:r>
              <a:rPr lang="en-US" dirty="0" smtClean="0"/>
              <a:t> </a:t>
            </a:r>
            <a:r>
              <a:rPr lang="en-US" dirty="0" err="1" smtClean="0"/>
              <a:t>poklanja</a:t>
            </a:r>
            <a:r>
              <a:rPr lang="en-US" dirty="0" smtClean="0"/>
              <a:t> </a:t>
            </a:r>
            <a:r>
              <a:rPr lang="en-US" dirty="0" err="1" smtClean="0"/>
              <a:t>izuzetno</a:t>
            </a:r>
            <a:r>
              <a:rPr lang="en-US" dirty="0" smtClean="0"/>
              <a:t> </a:t>
            </a:r>
            <a:r>
              <a:rPr lang="en-US" dirty="0" err="1"/>
              <a:t>lijepa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U </a:t>
            </a:r>
            <a:r>
              <a:rPr lang="en-US" dirty="0" err="1"/>
              <a:t>svakoj</a:t>
            </a:r>
            <a:r>
              <a:rPr lang="en-US" dirty="0"/>
              <a:t> </a:t>
            </a:r>
            <a:r>
              <a:rPr lang="en-US" dirty="0" err="1"/>
              <a:t>strofi</a:t>
            </a:r>
            <a:r>
              <a:rPr lang="en-US" dirty="0"/>
              <a:t> </a:t>
            </a:r>
            <a:r>
              <a:rPr lang="en-US" dirty="0" err="1"/>
              <a:t>naglašava</a:t>
            </a:r>
            <a:r>
              <a:rPr lang="en-US" dirty="0"/>
              <a:t> da je </a:t>
            </a:r>
            <a:r>
              <a:rPr lang="en-US" dirty="0" smtClean="0"/>
              <a:t> </a:t>
            </a:r>
            <a:r>
              <a:rPr lang="en-US" dirty="0" err="1"/>
              <a:t>poklon</a:t>
            </a:r>
            <a:r>
              <a:rPr lang="en-US" dirty="0"/>
              <a:t> </a:t>
            </a:r>
            <a:r>
              <a:rPr lang="en-US" dirty="0" err="1"/>
              <a:t>samo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 smtClean="0"/>
              <a:t>nju</a:t>
            </a:r>
            <a:r>
              <a:rPr lang="en-US" dirty="0" smtClean="0"/>
              <a:t>,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ni</a:t>
            </a:r>
            <a:r>
              <a:rPr lang="en-US" dirty="0"/>
              <a:t> za </a:t>
            </a:r>
            <a:r>
              <a:rPr lang="en-US" dirty="0" err="1"/>
              <a:t>koga</a:t>
            </a:r>
            <a:r>
              <a:rPr lang="en-US" dirty="0"/>
              <a:t> </a:t>
            </a:r>
            <a:r>
              <a:rPr lang="en-US" dirty="0" err="1"/>
              <a:t>drugog</a:t>
            </a:r>
            <a:r>
              <a:rPr lang="en-US" dirty="0"/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3C49412B-FD89-4A1E-9E7A-C5A7F679E6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78337" y="3848101"/>
            <a:ext cx="2786063" cy="2570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582419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9D6939A8-9291-40EC-9996-FEFFE7A21E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95837" y="3708401"/>
            <a:ext cx="2493963" cy="24314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C8BDEF87-4EAB-4B7B-8E67-0BBE335A1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Treća</a:t>
            </a:r>
            <a:r>
              <a:rPr lang="en-US" dirty="0"/>
              <a:t> </a:t>
            </a:r>
            <a:r>
              <a:rPr lang="en-US" dirty="0" err="1"/>
              <a:t>strofa</a:t>
            </a:r>
            <a:r>
              <a:rPr lang="en-US" dirty="0"/>
              <a:t> (</a:t>
            </a:r>
            <a:r>
              <a:rPr lang="en-US" dirty="0" err="1"/>
              <a:t>motiv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8CB9390-96A6-4ABB-B235-8948258C75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 </a:t>
            </a:r>
            <a:r>
              <a:rPr lang="en-US" dirty="0" err="1"/>
              <a:t>trećoj</a:t>
            </a:r>
            <a:r>
              <a:rPr lang="en-US" dirty="0"/>
              <a:t> </a:t>
            </a:r>
            <a:r>
              <a:rPr lang="en-US" dirty="0" err="1"/>
              <a:t>strofi</a:t>
            </a:r>
            <a:r>
              <a:rPr lang="en-US" dirty="0"/>
              <a:t> </a:t>
            </a:r>
            <a:r>
              <a:rPr lang="en-US" dirty="0" err="1"/>
              <a:t>motiv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b="1" dirty="0"/>
              <a:t> </a:t>
            </a:r>
            <a:r>
              <a:rPr lang="en-US" b="1" dirty="0" err="1"/>
              <a:t>okovi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Okovi</a:t>
            </a:r>
            <a:r>
              <a:rPr lang="en-US" dirty="0" smtClean="0"/>
              <a:t> </a:t>
            </a:r>
            <a:r>
              <a:rPr lang="en-US" dirty="0" err="1"/>
              <a:t>imaju</a:t>
            </a:r>
            <a:r>
              <a:rPr lang="en-US" dirty="0"/>
              <a:t> </a:t>
            </a:r>
            <a:r>
              <a:rPr lang="en-US" dirty="0" err="1"/>
              <a:t>bukvalno</a:t>
            </a:r>
            <a:r>
              <a:rPr lang="en-US" dirty="0"/>
              <a:t> </a:t>
            </a:r>
            <a:r>
              <a:rPr lang="en-US" dirty="0" err="1" smtClean="0"/>
              <a:t>značenje</a:t>
            </a:r>
            <a:r>
              <a:rPr lang="en-US" dirty="0" smtClean="0"/>
              <a:t>, </a:t>
            </a:r>
            <a:r>
              <a:rPr lang="en-US" dirty="0"/>
              <a:t>a to je </a:t>
            </a:r>
            <a:r>
              <a:rPr lang="en-US" dirty="0" err="1" smtClean="0"/>
              <a:t>ropstvo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Međutim</a:t>
            </a:r>
            <a:r>
              <a:rPr lang="en-US" dirty="0"/>
              <a:t>,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imati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simbolično</a:t>
            </a:r>
            <a:r>
              <a:rPr lang="en-US" dirty="0"/>
              <a:t>. </a:t>
            </a:r>
            <a:r>
              <a:rPr lang="en-US" dirty="0" err="1"/>
              <a:t>Mislim</a:t>
            </a:r>
            <a:r>
              <a:rPr lang="en-US" dirty="0"/>
              <a:t> da je </a:t>
            </a:r>
            <a:r>
              <a:rPr lang="en-US" dirty="0" err="1"/>
              <a:t>pjesnik</a:t>
            </a:r>
            <a:r>
              <a:rPr lang="en-US" dirty="0"/>
              <a:t> </a:t>
            </a:r>
            <a:r>
              <a:rPr lang="en-US" dirty="0" err="1"/>
              <a:t>želio</a:t>
            </a:r>
            <a:r>
              <a:rPr lang="en-US" dirty="0"/>
              <a:t> da </a:t>
            </a:r>
            <a:r>
              <a:rPr lang="en-US" dirty="0" err="1"/>
              <a:t>kaže</a:t>
            </a:r>
            <a:r>
              <a:rPr lang="en-US" dirty="0"/>
              <a:t> da </a:t>
            </a:r>
            <a:r>
              <a:rPr lang="en-US" dirty="0" err="1"/>
              <a:t>kupuje</a:t>
            </a:r>
            <a:r>
              <a:rPr lang="en-US" dirty="0"/>
              <a:t> </a:t>
            </a:r>
            <a:r>
              <a:rPr lang="en-US" dirty="0" err="1"/>
              <a:t>teške</a:t>
            </a:r>
            <a:r>
              <a:rPr lang="en-US" dirty="0"/>
              <a:t> </a:t>
            </a:r>
            <a:r>
              <a:rPr lang="en-US" dirty="0" err="1"/>
              <a:t>okove</a:t>
            </a:r>
            <a:r>
              <a:rPr lang="en-US" dirty="0"/>
              <a:t> za </a:t>
            </a:r>
            <a:r>
              <a:rPr lang="en-US" dirty="0" err="1"/>
              <a:t>svoju</a:t>
            </a:r>
            <a:r>
              <a:rPr lang="en-US" dirty="0"/>
              <a:t> </a:t>
            </a:r>
            <a:r>
              <a:rPr lang="en-US" dirty="0" err="1"/>
              <a:t>ljubav</a:t>
            </a:r>
            <a:r>
              <a:rPr lang="en-US" dirty="0"/>
              <a:t> da bi je </a:t>
            </a:r>
            <a:r>
              <a:rPr lang="en-US" dirty="0" err="1"/>
              <a:t>vječno</a:t>
            </a:r>
            <a:r>
              <a:rPr lang="en-US" dirty="0"/>
              <a:t> ,,</a:t>
            </a:r>
            <a:r>
              <a:rPr lang="en-US" dirty="0" err="1"/>
              <a:t>vezao</a:t>
            </a:r>
            <a:r>
              <a:rPr lang="en-US" dirty="0"/>
              <a:t>“ za </a:t>
            </a:r>
            <a:r>
              <a:rPr lang="en-US" dirty="0" err="1"/>
              <a:t>sebe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da mu je </a:t>
            </a:r>
            <a:r>
              <a:rPr lang="en-US" dirty="0" err="1"/>
              <a:t>drugi</a:t>
            </a:r>
            <a:r>
              <a:rPr lang="en-US" dirty="0"/>
              <a:t> ne bi </a:t>
            </a:r>
            <a:r>
              <a:rPr lang="en-US" dirty="0" err="1"/>
              <a:t>oteli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82024576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EAB312D-A00B-4FFA-A847-7CC5D96C4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Četvrta</a:t>
            </a:r>
            <a:r>
              <a:rPr lang="en-US" dirty="0"/>
              <a:t> </a:t>
            </a:r>
            <a:r>
              <a:rPr lang="en-US" dirty="0" err="1"/>
              <a:t>strofa</a:t>
            </a:r>
            <a:r>
              <a:rPr lang="en-US" dirty="0"/>
              <a:t> (</a:t>
            </a:r>
            <a:r>
              <a:rPr lang="en-US" dirty="0" err="1"/>
              <a:t>motiv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F549FBC-63C6-4FAE-87BA-74830CDBC1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 </a:t>
            </a:r>
            <a:r>
              <a:rPr lang="en-US" dirty="0" err="1"/>
              <a:t>četvrtoj</a:t>
            </a:r>
            <a:r>
              <a:rPr lang="en-US" dirty="0"/>
              <a:t> </a:t>
            </a:r>
            <a:r>
              <a:rPr lang="en-US" dirty="0" err="1"/>
              <a:t>strofi</a:t>
            </a:r>
            <a:r>
              <a:rPr lang="en-US" dirty="0"/>
              <a:t> </a:t>
            </a:r>
            <a:r>
              <a:rPr lang="en-US" dirty="0" err="1"/>
              <a:t>motiv</a:t>
            </a:r>
            <a:r>
              <a:rPr lang="en-US" dirty="0"/>
              <a:t> je </a:t>
            </a:r>
            <a:r>
              <a:rPr lang="en-US" b="1" dirty="0"/>
              <a:t>rob, </a:t>
            </a:r>
            <a:r>
              <a:rPr lang="en-US" b="1" dirty="0" err="1"/>
              <a:t>roblje</a:t>
            </a:r>
            <a:r>
              <a:rPr lang="en-US" dirty="0"/>
              <a:t>. </a:t>
            </a:r>
            <a:r>
              <a:rPr lang="en-US" dirty="0" err="1"/>
              <a:t>Pjesnik</a:t>
            </a:r>
            <a:r>
              <a:rPr lang="en-US" dirty="0"/>
              <a:t> </a:t>
            </a:r>
            <a:r>
              <a:rPr lang="en-US" dirty="0" err="1"/>
              <a:t>traži</a:t>
            </a:r>
            <a:r>
              <a:rPr lang="en-US" dirty="0"/>
              <a:t> </a:t>
            </a:r>
            <a:r>
              <a:rPr lang="en-US" dirty="0" err="1"/>
              <a:t>svoju</a:t>
            </a:r>
            <a:r>
              <a:rPr lang="en-US" dirty="0"/>
              <a:t> </a:t>
            </a:r>
            <a:r>
              <a:rPr lang="en-US" dirty="0" err="1"/>
              <a:t>ljubav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trgu</a:t>
            </a:r>
            <a:r>
              <a:rPr lang="en-US" dirty="0"/>
              <a:t> </a:t>
            </a:r>
            <a:r>
              <a:rPr lang="en-US" dirty="0" err="1" smtClean="0"/>
              <a:t>roblja</a:t>
            </a:r>
            <a:r>
              <a:rPr lang="en-US" dirty="0" smtClean="0"/>
              <a:t>, </a:t>
            </a:r>
            <a:r>
              <a:rPr lang="en-US" dirty="0" err="1"/>
              <a:t>ali</a:t>
            </a:r>
            <a:r>
              <a:rPr lang="en-US" dirty="0"/>
              <a:t> je ne </a:t>
            </a:r>
            <a:r>
              <a:rPr lang="en-US" dirty="0" err="1"/>
              <a:t>nalazi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Njegov</a:t>
            </a:r>
            <a:r>
              <a:rPr lang="en-US" dirty="0" smtClean="0"/>
              <a:t> </a:t>
            </a:r>
            <a:r>
              <a:rPr lang="en-US" dirty="0" err="1"/>
              <a:t>trud</a:t>
            </a:r>
            <a:r>
              <a:rPr lang="en-US" dirty="0"/>
              <a:t> da </a:t>
            </a:r>
            <a:r>
              <a:rPr lang="en-US" dirty="0" err="1"/>
              <a:t>joj</a:t>
            </a:r>
            <a:r>
              <a:rPr lang="en-US" dirty="0"/>
              <a:t> </a:t>
            </a:r>
            <a:r>
              <a:rPr lang="en-US" dirty="0" err="1"/>
              <a:t>donese</a:t>
            </a:r>
            <a:r>
              <a:rPr lang="en-US" dirty="0"/>
              <a:t> </a:t>
            </a:r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poklone</a:t>
            </a:r>
            <a:r>
              <a:rPr lang="en-US" dirty="0"/>
              <a:t>, bio je </a:t>
            </a:r>
            <a:r>
              <a:rPr lang="en-US" dirty="0" err="1"/>
              <a:t>uzaludan</a:t>
            </a:r>
            <a:r>
              <a:rPr lang="en-US" dirty="0"/>
              <a:t>. </a:t>
            </a:r>
            <a:r>
              <a:rPr lang="en-US" dirty="0" err="1"/>
              <a:t>Iako</a:t>
            </a:r>
            <a:r>
              <a:rPr lang="en-US" dirty="0"/>
              <a:t> je </a:t>
            </a:r>
            <a:r>
              <a:rPr lang="en-US" dirty="0" err="1"/>
              <a:t>imao</a:t>
            </a:r>
            <a:r>
              <a:rPr lang="en-US" dirty="0"/>
              <a:t> </a:t>
            </a:r>
            <a:r>
              <a:rPr lang="en-US" dirty="0" err="1"/>
              <a:t>ogromnu</a:t>
            </a:r>
            <a:r>
              <a:rPr lang="en-US" dirty="0"/>
              <a:t> </a:t>
            </a:r>
            <a:r>
              <a:rPr lang="en-US" dirty="0" err="1"/>
              <a:t>želju</a:t>
            </a:r>
            <a:r>
              <a:rPr lang="en-US" dirty="0"/>
              <a:t> da je </a:t>
            </a:r>
            <a:r>
              <a:rPr lang="en-US" dirty="0" err="1"/>
              <a:t>osvoji</a:t>
            </a:r>
            <a:r>
              <a:rPr lang="en-US" dirty="0"/>
              <a:t>, </a:t>
            </a:r>
            <a:r>
              <a:rPr lang="en-US" dirty="0" err="1"/>
              <a:t>nije</a:t>
            </a: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 err="1" smtClean="0"/>
              <a:t>uspio</a:t>
            </a:r>
            <a:r>
              <a:rPr lang="en-US" dirty="0" smtClean="0"/>
              <a:t>. </a:t>
            </a:r>
            <a:r>
              <a:rPr lang="en-US" dirty="0"/>
              <a:t>To </a:t>
            </a:r>
            <a:r>
              <a:rPr lang="en-US" dirty="0" err="1"/>
              <a:t>što</a:t>
            </a:r>
            <a:r>
              <a:rPr lang="en-US" dirty="0"/>
              <a:t> je ne </a:t>
            </a:r>
            <a:r>
              <a:rPr lang="en-US" dirty="0" err="1"/>
              <a:t>nalazi</a:t>
            </a:r>
            <a:r>
              <a:rPr lang="en-US" dirty="0"/>
              <a:t> </a:t>
            </a:r>
            <a:r>
              <a:rPr lang="en-US" dirty="0" err="1"/>
              <a:t>znači</a:t>
            </a:r>
            <a:r>
              <a:rPr lang="en-US" dirty="0"/>
              <a:t> da je </a:t>
            </a:r>
            <a:r>
              <a:rPr lang="en-US" dirty="0" err="1"/>
              <a:t>neko</a:t>
            </a:r>
            <a:r>
              <a:rPr lang="en-US" dirty="0"/>
              <a:t> </a:t>
            </a:r>
            <a:r>
              <a:rPr lang="en-US" dirty="0" err="1"/>
              <a:t>drugi</a:t>
            </a:r>
            <a:r>
              <a:rPr lang="en-US" dirty="0"/>
              <a:t> </a:t>
            </a:r>
            <a:r>
              <a:rPr lang="en-US" dirty="0" err="1"/>
              <a:t>osvojio</a:t>
            </a:r>
            <a:r>
              <a:rPr lang="en-US" dirty="0"/>
              <a:t> </a:t>
            </a:r>
            <a:r>
              <a:rPr lang="en-US" dirty="0" err="1"/>
              <a:t>prije</a:t>
            </a:r>
            <a:r>
              <a:rPr lang="en-US" dirty="0"/>
              <a:t> </a:t>
            </a:r>
            <a:r>
              <a:rPr lang="en-US" dirty="0" err="1"/>
              <a:t>njega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da je </a:t>
            </a:r>
            <a:r>
              <a:rPr lang="en-US" dirty="0" err="1"/>
              <a:t>vjerovatno</a:t>
            </a:r>
            <a:r>
              <a:rPr lang="en-US" dirty="0"/>
              <a:t> </a:t>
            </a:r>
            <a:r>
              <a:rPr lang="en-US" dirty="0" err="1"/>
              <a:t>zauvijek</a:t>
            </a:r>
            <a:r>
              <a:rPr lang="en-US" dirty="0"/>
              <a:t> </a:t>
            </a:r>
            <a:r>
              <a:rPr lang="en-US" dirty="0" err="1"/>
              <a:t>izgubio</a:t>
            </a:r>
            <a:r>
              <a:rPr lang="en-US" dirty="0"/>
              <a:t> </a:t>
            </a:r>
            <a:r>
              <a:rPr lang="en-US" dirty="0" err="1"/>
              <a:t>uprkos</a:t>
            </a:r>
            <a:r>
              <a:rPr lang="en-US" dirty="0"/>
              <a:t> </a:t>
            </a:r>
            <a:r>
              <a:rPr lang="en-US" dirty="0" err="1"/>
              <a:t>velikoj</a:t>
            </a:r>
            <a:r>
              <a:rPr lang="en-US" dirty="0"/>
              <a:t> </a:t>
            </a:r>
            <a:r>
              <a:rPr lang="en-US" dirty="0" err="1"/>
              <a:t>želji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trudu</a:t>
            </a:r>
            <a:r>
              <a:rPr lang="en-US" dirty="0"/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ABD33C0-4D55-4AAB-8262-87E2CF987F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73612" y="4311022"/>
            <a:ext cx="3608388" cy="2051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5422133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2EB366F-E7C4-47F7-856B-2BFFD54D0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Stilske</a:t>
            </a:r>
            <a:r>
              <a:rPr lang="en-US" dirty="0"/>
              <a:t> figure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439C6A9-118E-4BFD-8253-EC6B380C10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Pjesnik</a:t>
            </a:r>
            <a:r>
              <a:rPr lang="en-US" dirty="0"/>
              <a:t> ne </a:t>
            </a:r>
            <a:r>
              <a:rPr lang="en-US" dirty="0" err="1"/>
              <a:t>koristi</a:t>
            </a:r>
            <a:r>
              <a:rPr lang="en-US" dirty="0"/>
              <a:t> </a:t>
            </a:r>
            <a:r>
              <a:rPr lang="en-US" dirty="0" err="1"/>
              <a:t>mnogo</a:t>
            </a:r>
            <a:r>
              <a:rPr lang="en-US" dirty="0"/>
              <a:t> </a:t>
            </a:r>
            <a:r>
              <a:rPr lang="en-US" dirty="0" err="1"/>
              <a:t>stilskih</a:t>
            </a:r>
            <a:r>
              <a:rPr lang="en-US" dirty="0"/>
              <a:t> </a:t>
            </a:r>
            <a:r>
              <a:rPr lang="en-US" dirty="0" err="1"/>
              <a:t>figura</a:t>
            </a:r>
            <a:r>
              <a:rPr lang="en-US" dirty="0"/>
              <a:t>. </a:t>
            </a:r>
            <a:r>
              <a:rPr lang="en-US" dirty="0" err="1"/>
              <a:t>Onu</a:t>
            </a:r>
            <a:r>
              <a:rPr lang="en-US" dirty="0"/>
              <a:t> </a:t>
            </a:r>
            <a:r>
              <a:rPr lang="en-US" dirty="0" err="1"/>
              <a:t>koju</a:t>
            </a:r>
            <a:r>
              <a:rPr lang="en-US" dirty="0"/>
              <a:t> </a:t>
            </a:r>
            <a:r>
              <a:rPr lang="en-US" dirty="0" err="1"/>
              <a:t>najčešće</a:t>
            </a:r>
            <a:r>
              <a:rPr lang="en-US" dirty="0"/>
              <a:t> </a:t>
            </a:r>
            <a:r>
              <a:rPr lang="en-US" dirty="0" err="1"/>
              <a:t>koristi</a:t>
            </a:r>
            <a:r>
              <a:rPr lang="en-US" dirty="0"/>
              <a:t> je </a:t>
            </a:r>
            <a:r>
              <a:rPr lang="en-US" dirty="0" err="1"/>
              <a:t>simbol</a:t>
            </a:r>
            <a:r>
              <a:rPr lang="en-US" dirty="0"/>
              <a:t>. </a:t>
            </a:r>
            <a:r>
              <a:rPr lang="en-US" dirty="0" err="1"/>
              <a:t>Ptice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simbol</a:t>
            </a:r>
            <a:r>
              <a:rPr lang="en-US" dirty="0"/>
              <a:t> </a:t>
            </a:r>
            <a:r>
              <a:rPr lang="en-US" dirty="0" err="1"/>
              <a:t>slobode</a:t>
            </a:r>
            <a:r>
              <a:rPr lang="en-US" dirty="0"/>
              <a:t>, </a:t>
            </a:r>
            <a:r>
              <a:rPr lang="en-US" dirty="0" err="1"/>
              <a:t>okovi</a:t>
            </a:r>
            <a:r>
              <a:rPr lang="en-US" dirty="0"/>
              <a:t> </a:t>
            </a:r>
            <a:r>
              <a:rPr lang="en-US" dirty="0" err="1"/>
              <a:t>zarobljenosti</a:t>
            </a:r>
            <a:r>
              <a:rPr lang="en-US" dirty="0"/>
              <a:t>, </a:t>
            </a:r>
            <a:r>
              <a:rPr lang="en-US" dirty="0" err="1"/>
              <a:t>cvijeće</a:t>
            </a:r>
            <a:r>
              <a:rPr lang="en-US" dirty="0"/>
              <a:t> </a:t>
            </a:r>
            <a:r>
              <a:rPr lang="en-US" dirty="0" err="1"/>
              <a:t>ljepote</a:t>
            </a:r>
            <a:r>
              <a:rPr lang="en-US" dirty="0"/>
              <a:t>…</a:t>
            </a:r>
          </a:p>
          <a:p>
            <a:r>
              <a:rPr lang="en-US" dirty="0" err="1"/>
              <a:t>Osim</a:t>
            </a:r>
            <a:r>
              <a:rPr lang="en-US" dirty="0"/>
              <a:t> </a:t>
            </a:r>
            <a:r>
              <a:rPr lang="en-US" dirty="0" err="1"/>
              <a:t>ove</a:t>
            </a:r>
            <a:r>
              <a:rPr lang="en-US" dirty="0"/>
              <a:t> </a:t>
            </a:r>
            <a:r>
              <a:rPr lang="en-US" dirty="0" err="1"/>
              <a:t>koristi</a:t>
            </a:r>
            <a:r>
              <a:rPr lang="en-US" dirty="0"/>
              <a:t> </a:t>
            </a:r>
            <a:r>
              <a:rPr lang="en-US" dirty="0" err="1"/>
              <a:t>još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metaforu</a:t>
            </a:r>
            <a:r>
              <a:rPr lang="en-US" dirty="0"/>
              <a:t>,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gradaciju</a:t>
            </a:r>
            <a:r>
              <a:rPr lang="en-US" dirty="0"/>
              <a:t> (</a:t>
            </a:r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slike</a:t>
            </a:r>
            <a:r>
              <a:rPr lang="en-US" dirty="0"/>
              <a:t> se </a:t>
            </a:r>
            <a:r>
              <a:rPr lang="en-US" dirty="0" err="1"/>
              <a:t>ređaju</a:t>
            </a:r>
            <a:r>
              <a:rPr lang="en-US" dirty="0"/>
              <a:t>).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3FD9F469-42C9-42EC-931B-3040136C24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8500" y="3438410"/>
            <a:ext cx="5016499" cy="2795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085477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E36347C-6A87-434D-A967-6B70608C5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Šta</a:t>
            </a:r>
            <a:r>
              <a:rPr lang="en-US" dirty="0"/>
              <a:t> </a:t>
            </a:r>
            <a:r>
              <a:rPr lang="en-US" dirty="0" err="1"/>
              <a:t>ljubav</a:t>
            </a:r>
            <a:r>
              <a:rPr lang="en-US" dirty="0"/>
              <a:t> </a:t>
            </a:r>
            <a:r>
              <a:rPr lang="en-US" dirty="0" err="1"/>
              <a:t>daje</a:t>
            </a:r>
            <a:r>
              <a:rPr lang="en-US" dirty="0"/>
              <a:t>?</a:t>
            </a:r>
            <a:br>
              <a:rPr lang="en-US" dirty="0"/>
            </a:b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291F8D20-4B57-4858-AFAD-802F57FA48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Ljubav</a:t>
            </a:r>
            <a:r>
              <a:rPr lang="en-US" dirty="0"/>
              <a:t> </a:t>
            </a:r>
            <a:r>
              <a:rPr lang="en-US" dirty="0" err="1"/>
              <a:t>daje</a:t>
            </a:r>
            <a:r>
              <a:rPr lang="en-US" dirty="0"/>
              <a:t> </a:t>
            </a:r>
            <a:r>
              <a:rPr lang="en-US" dirty="0" err="1"/>
              <a:t>čovjeku</a:t>
            </a:r>
            <a:r>
              <a:rPr lang="en-US" dirty="0"/>
              <a:t> </a:t>
            </a:r>
            <a:r>
              <a:rPr lang="en-US" dirty="0" err="1"/>
              <a:t>krila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snagu</a:t>
            </a:r>
            <a:r>
              <a:rPr lang="en-US" dirty="0"/>
              <a:t> da </a:t>
            </a:r>
            <a:r>
              <a:rPr lang="en-US" dirty="0" err="1"/>
              <a:t>nastavi</a:t>
            </a:r>
            <a:r>
              <a:rPr lang="en-US" dirty="0"/>
              <a:t> </a:t>
            </a:r>
            <a:r>
              <a:rPr lang="en-US" dirty="0" err="1"/>
              <a:t>dalje</a:t>
            </a:r>
            <a:r>
              <a:rPr lang="en-US" dirty="0"/>
              <a:t>, </a:t>
            </a:r>
            <a:r>
              <a:rPr lang="en-US" dirty="0" err="1"/>
              <a:t>izdigne</a:t>
            </a:r>
            <a:r>
              <a:rPr lang="en-US" dirty="0"/>
              <a:t> se </a:t>
            </a:r>
            <a:r>
              <a:rPr lang="en-US" dirty="0" err="1"/>
              <a:t>iznad</a:t>
            </a:r>
            <a:r>
              <a:rPr lang="en-US" dirty="0"/>
              <a:t> </a:t>
            </a:r>
            <a:r>
              <a:rPr lang="en-US" dirty="0" err="1"/>
              <a:t>svih</a:t>
            </a:r>
            <a:r>
              <a:rPr lang="en-US" dirty="0"/>
              <a:t> </a:t>
            </a:r>
            <a:r>
              <a:rPr lang="en-US" dirty="0" err="1"/>
              <a:t>svojih</a:t>
            </a:r>
            <a:r>
              <a:rPr lang="en-US" dirty="0"/>
              <a:t> </a:t>
            </a:r>
            <a:r>
              <a:rPr lang="en-US" dirty="0" err="1"/>
              <a:t>problema</a:t>
            </a:r>
            <a:r>
              <a:rPr lang="en-US" dirty="0"/>
              <a:t>. </a:t>
            </a:r>
            <a:r>
              <a:rPr lang="en-US" dirty="0" err="1"/>
              <a:t>Ljubav</a:t>
            </a:r>
            <a:r>
              <a:rPr lang="en-US" dirty="0"/>
              <a:t> </a:t>
            </a:r>
            <a:r>
              <a:rPr lang="en-US" dirty="0" err="1"/>
              <a:t>unosi</a:t>
            </a:r>
            <a:r>
              <a:rPr lang="en-US" dirty="0"/>
              <a:t> </a:t>
            </a:r>
            <a:r>
              <a:rPr lang="en-US" dirty="0" err="1"/>
              <a:t>toplinu</a:t>
            </a:r>
            <a:r>
              <a:rPr lang="en-US" dirty="0"/>
              <a:t> u </a:t>
            </a:r>
            <a:r>
              <a:rPr lang="en-US" dirty="0" err="1"/>
              <a:t>srce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daje</a:t>
            </a:r>
            <a:r>
              <a:rPr lang="en-US" dirty="0"/>
              <a:t> </a:t>
            </a:r>
            <a:r>
              <a:rPr lang="en-US" dirty="0" err="1"/>
              <a:t>osjećaj</a:t>
            </a:r>
            <a:r>
              <a:rPr lang="en-US" dirty="0"/>
              <a:t> </a:t>
            </a:r>
            <a:r>
              <a:rPr lang="en-US" dirty="0" err="1"/>
              <a:t>sigurnosti</a:t>
            </a:r>
            <a:r>
              <a:rPr lang="en-US" dirty="0"/>
              <a:t>. </a:t>
            </a:r>
            <a:r>
              <a:rPr lang="en-US" dirty="0" err="1"/>
              <a:t>Ljubav</a:t>
            </a:r>
            <a:r>
              <a:rPr lang="en-US" dirty="0"/>
              <a:t> je </a:t>
            </a:r>
            <a:r>
              <a:rPr lang="en-US" dirty="0" err="1"/>
              <a:t>osjećanje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pobjeđuje</a:t>
            </a:r>
            <a:r>
              <a:rPr lang="en-US" dirty="0"/>
              <a:t> </a:t>
            </a:r>
            <a:r>
              <a:rPr lang="en-US" dirty="0" err="1"/>
              <a:t>sve</a:t>
            </a:r>
            <a:r>
              <a:rPr lang="en-US" dirty="0"/>
              <a:t>. </a:t>
            </a:r>
            <a:r>
              <a:rPr lang="en-US" dirty="0" err="1"/>
              <a:t>Čovjek</a:t>
            </a:r>
            <a:r>
              <a:rPr lang="en-US" dirty="0"/>
              <a:t> </a:t>
            </a:r>
            <a:r>
              <a:rPr lang="en-US" dirty="0" err="1"/>
              <a:t>kada</a:t>
            </a:r>
            <a:r>
              <a:rPr lang="en-US" dirty="0"/>
              <a:t> </a:t>
            </a:r>
            <a:r>
              <a:rPr lang="en-US" dirty="0" err="1"/>
              <a:t>voli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kada</a:t>
            </a:r>
            <a:r>
              <a:rPr lang="en-US" dirty="0"/>
              <a:t> je </a:t>
            </a:r>
            <a:r>
              <a:rPr lang="en-US" dirty="0" err="1"/>
              <a:t>voljen</a:t>
            </a:r>
            <a:r>
              <a:rPr lang="en-US" dirty="0"/>
              <a:t> </a:t>
            </a:r>
            <a:r>
              <a:rPr lang="en-US" dirty="0" err="1"/>
              <a:t>osjeća</a:t>
            </a:r>
            <a:r>
              <a:rPr lang="en-US" dirty="0"/>
              <a:t> se </a:t>
            </a:r>
            <a:r>
              <a:rPr lang="en-US" dirty="0" err="1"/>
              <a:t>lijepo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zadovoljno</a:t>
            </a:r>
            <a:r>
              <a:rPr lang="en-US" dirty="0"/>
              <a:t>.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E273301B-336B-4BA9-B8DB-5DFDAD6A63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48187" y="3632200"/>
            <a:ext cx="5994860" cy="2859087"/>
          </a:xfrm>
          <a:prstGeom prst="rect">
            <a:avLst/>
          </a:prstGeom>
        </p:spPr>
      </p:pic>
      <p:pic>
        <p:nvPicPr>
          <p:cNvPr id="7" name="Picture 3" descr="C:\Users\asrock\Desktop\png-heart-clipar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967131">
            <a:off x="6401662" y="639359"/>
            <a:ext cx="626488" cy="626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262514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09C3F8C-A3C9-4BC8-9314-34E95BEA3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Šta</a:t>
            </a:r>
            <a:r>
              <a:rPr lang="en-US" dirty="0"/>
              <a:t> </a:t>
            </a:r>
            <a:r>
              <a:rPr lang="en-US" dirty="0" err="1"/>
              <a:t>ljubav</a:t>
            </a:r>
            <a:r>
              <a:rPr lang="en-US" dirty="0"/>
              <a:t> </a:t>
            </a:r>
            <a:r>
              <a:rPr lang="en-US" dirty="0" err="1"/>
              <a:t>uzima</a:t>
            </a:r>
            <a:r>
              <a:rPr lang="en-US" dirty="0"/>
              <a:t>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DEE144CB-28EA-4782-AA47-F050A0F7E6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Ljubav</a:t>
            </a:r>
            <a:r>
              <a:rPr lang="en-US" dirty="0"/>
              <a:t> ne </a:t>
            </a:r>
            <a:r>
              <a:rPr lang="en-US" dirty="0" err="1"/>
              <a:t>trpi</a:t>
            </a:r>
            <a:r>
              <a:rPr lang="en-US" dirty="0"/>
              <a:t> </a:t>
            </a:r>
            <a:r>
              <a:rPr lang="en-US" dirty="0" err="1"/>
              <a:t>prinude</a:t>
            </a:r>
            <a:r>
              <a:rPr lang="en-US" dirty="0"/>
              <a:t>, </a:t>
            </a:r>
            <a:r>
              <a:rPr lang="en-US" dirty="0" err="1"/>
              <a:t>traži</a:t>
            </a:r>
            <a:r>
              <a:rPr lang="en-US" dirty="0"/>
              <a:t> </a:t>
            </a:r>
            <a:r>
              <a:rPr lang="en-US" dirty="0" err="1"/>
              <a:t>poštovanje</a:t>
            </a:r>
            <a:r>
              <a:rPr lang="en-US" dirty="0"/>
              <a:t>, </a:t>
            </a:r>
            <a:r>
              <a:rPr lang="en-US" dirty="0" err="1"/>
              <a:t>različitost</a:t>
            </a:r>
            <a:r>
              <a:rPr lang="en-US" dirty="0"/>
              <a:t>, </a:t>
            </a:r>
            <a:r>
              <a:rPr lang="en-US" dirty="0" err="1"/>
              <a:t>individualnost</a:t>
            </a:r>
            <a:r>
              <a:rPr lang="en-US" dirty="0"/>
              <a:t>. </a:t>
            </a:r>
            <a:r>
              <a:rPr lang="en-US" dirty="0" err="1"/>
              <a:t>Kada</a:t>
            </a:r>
            <a:r>
              <a:rPr lang="en-US" dirty="0"/>
              <a:t> to </a:t>
            </a:r>
            <a:r>
              <a:rPr lang="en-US" dirty="0" err="1"/>
              <a:t>izostane</a:t>
            </a:r>
            <a:r>
              <a:rPr lang="en-US" dirty="0"/>
              <a:t>, </a:t>
            </a:r>
            <a:r>
              <a:rPr lang="en-US" dirty="0" err="1"/>
              <a:t>ostane</a:t>
            </a:r>
            <a:r>
              <a:rPr lang="en-US" dirty="0"/>
              <a:t> </a:t>
            </a:r>
            <a:r>
              <a:rPr lang="en-US" dirty="0" err="1"/>
              <a:t>samo</a:t>
            </a:r>
            <a:r>
              <a:rPr lang="en-US" dirty="0"/>
              <a:t> </a:t>
            </a:r>
            <a:r>
              <a:rPr lang="en-US" dirty="0" err="1"/>
              <a:t>ljubomora</a:t>
            </a:r>
            <a:r>
              <a:rPr lang="en-US" dirty="0"/>
              <a:t>, </a:t>
            </a:r>
            <a:r>
              <a:rPr lang="en-US" dirty="0" err="1"/>
              <a:t>posesivnost</a:t>
            </a:r>
            <a:r>
              <a:rPr lang="en-US" dirty="0"/>
              <a:t>, </a:t>
            </a:r>
            <a:r>
              <a:rPr lang="en-US" dirty="0" err="1"/>
              <a:t>nepovjerenje</a:t>
            </a:r>
            <a:r>
              <a:rPr lang="en-US" dirty="0"/>
              <a:t>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D3A5B637-B940-445D-892A-1D4F85AB8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10101" y="2976563"/>
            <a:ext cx="3606800" cy="360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6597628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55479E-EA70-4595-AF6E-C11E74161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Ideja</a:t>
            </a:r>
            <a:r>
              <a:rPr lang="en-US" dirty="0"/>
              <a:t> </a:t>
            </a:r>
            <a:r>
              <a:rPr lang="en-US" dirty="0" err="1"/>
              <a:t>pjesme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0097D52-1903-43E5-A661-930689EDDD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Ljubav</a:t>
            </a:r>
            <a:r>
              <a:rPr lang="en-US" dirty="0"/>
              <a:t> ne </a:t>
            </a:r>
            <a:r>
              <a:rPr lang="en-US" dirty="0" err="1"/>
              <a:t>trpi</a:t>
            </a:r>
            <a:r>
              <a:rPr lang="en-US" dirty="0"/>
              <a:t> </a:t>
            </a:r>
            <a:r>
              <a:rPr lang="en-US" dirty="0" err="1"/>
              <a:t>okove</a:t>
            </a:r>
            <a:r>
              <a:rPr lang="en-US" dirty="0"/>
              <a:t>. Prava </a:t>
            </a:r>
            <a:r>
              <a:rPr lang="en-US" dirty="0" err="1"/>
              <a:t>ljubav</a:t>
            </a:r>
            <a:r>
              <a:rPr lang="en-US" dirty="0"/>
              <a:t> </a:t>
            </a:r>
            <a:r>
              <a:rPr lang="en-US" dirty="0" err="1"/>
              <a:t>postoji</a:t>
            </a:r>
            <a:r>
              <a:rPr lang="en-US" dirty="0"/>
              <a:t> </a:t>
            </a:r>
            <a:r>
              <a:rPr lang="en-US" dirty="0" err="1"/>
              <a:t>jedino</a:t>
            </a:r>
            <a:r>
              <a:rPr lang="en-US" dirty="0"/>
              <a:t> </a:t>
            </a:r>
            <a:r>
              <a:rPr lang="en-US" dirty="0" err="1"/>
              <a:t>ako</a:t>
            </a:r>
            <a:r>
              <a:rPr lang="en-US" dirty="0"/>
              <a:t> je </a:t>
            </a:r>
            <a:r>
              <a:rPr lang="en-US" dirty="0" err="1"/>
              <a:t>slobodna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nije</a:t>
            </a:r>
            <a:r>
              <a:rPr lang="en-US" dirty="0"/>
              <a:t> </a:t>
            </a:r>
            <a:r>
              <a:rPr lang="en-US" dirty="0" err="1"/>
              <a:t>ograničena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uslovljena</a:t>
            </a:r>
            <a:r>
              <a:rPr lang="en-US" dirty="0"/>
              <a:t> </a:t>
            </a:r>
            <a:r>
              <a:rPr lang="en-US" dirty="0" err="1"/>
              <a:t>ni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čim</a:t>
            </a:r>
            <a:r>
              <a:rPr lang="en-US" dirty="0"/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76B9343-FD47-431D-B4AA-C1DE3612EF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91000" y="3199529"/>
            <a:ext cx="4656628" cy="2902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59349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2DBB9CED0B5B43B65FDDE6B73758B4" ma:contentTypeVersion="1" ma:contentTypeDescription="Create a new document." ma:contentTypeScope="" ma:versionID="0947416cb1ba58ae6f25b9e8ab961497">
  <xsd:schema xmlns:xsd="http://www.w3.org/2001/XMLSchema" xmlns:p="http://schemas.microsoft.com/office/2006/metadata/properties" targetNamespace="http://schemas.microsoft.com/office/2006/metadata/properties" ma:root="true" ma:fieldsID="370bbd9e7055ec15135a633f822cfc3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1E6C3FA3-5586-451D-A18C-519D48533C35}"/>
</file>

<file path=customXml/itemProps2.xml><?xml version="1.0" encoding="utf-8"?>
<ds:datastoreItem xmlns:ds="http://schemas.openxmlformats.org/officeDocument/2006/customXml" ds:itemID="{62A73496-E8D7-46C3-A122-64E88113E3AA}"/>
</file>

<file path=customXml/itemProps3.xml><?xml version="1.0" encoding="utf-8"?>
<ds:datastoreItem xmlns:ds="http://schemas.openxmlformats.org/officeDocument/2006/customXml" ds:itemID="{B3ACEE41-84D1-4B1C-AB72-DA120945FC04}"/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145</TotalTime>
  <Words>684</Words>
  <Application>Microsoft Office PowerPoint</Application>
  <PresentationFormat>Custom</PresentationFormat>
  <Paragraphs>47</Paragraphs>
  <Slides>15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Wisp</vt:lpstr>
      <vt:lpstr>Za tebe, ljubavi</vt:lpstr>
      <vt:lpstr>Ukratko o pjesmi</vt:lpstr>
      <vt:lpstr>Vrsta pjesme</vt:lpstr>
      <vt:lpstr>Razlike ljubavne i misaone pjesme o ljubavi</vt:lpstr>
      <vt:lpstr>Vrsta strofe</vt:lpstr>
      <vt:lpstr>Vrsta stiha</vt:lpstr>
      <vt:lpstr>Osnovni motivi</vt:lpstr>
      <vt:lpstr>Prva strofa (motiv)</vt:lpstr>
      <vt:lpstr>Druga strofa (motiv)</vt:lpstr>
      <vt:lpstr>Treća strofa (motiv)</vt:lpstr>
      <vt:lpstr>Četvrta strofa (motiv)</vt:lpstr>
      <vt:lpstr>Stilske figure</vt:lpstr>
      <vt:lpstr>Šta ljubav daje? </vt:lpstr>
      <vt:lpstr>Šta ljubav uzima?</vt:lpstr>
      <vt:lpstr>Ideja pjesme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 tebe, ljubavi</dc:title>
  <dc:creator>pc</dc:creator>
  <cp:lastModifiedBy>user</cp:lastModifiedBy>
  <cp:revision>19</cp:revision>
  <dcterms:created xsi:type="dcterms:W3CDTF">2019-10-27T14:14:13Z</dcterms:created>
  <dcterms:modified xsi:type="dcterms:W3CDTF">2019-10-30T11:18:51Z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0x010100572DBB9CED0B5B43B65FDDE6B73758B4</vt:lpwstr>
  </property>
</Properties>
</file>