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Default Extension="wma" ContentType="audio/x-ms-wma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Default Extension="wdp" ContentType="image/vnd.ms-photo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6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0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33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20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51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96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6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8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9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7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32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0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42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75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4D3378E5-DB1B-4A9D-AA86-E5713E5BFAB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588BE128-C620-4ADF-86A3-4A5457EF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432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3737" y="-1001488"/>
            <a:ext cx="9936480" cy="6426927"/>
          </a:xfrm>
        </p:spPr>
        <p:txBody>
          <a:bodyPr>
            <a:normAutofit/>
          </a:bodyPr>
          <a:lstStyle/>
          <a:p>
            <a:r>
              <a:rPr lang="en-US" dirty="0" smtClean="0"/>
              <a:t>MUZI</a:t>
            </a:r>
            <a:r>
              <a:rPr lang="sr-Latn-ME" dirty="0" smtClean="0"/>
              <a:t>ČK</a:t>
            </a:r>
            <a:r>
              <a:rPr lang="en-US" dirty="0" smtClean="0"/>
              <a:t>a </a:t>
            </a:r>
            <a:r>
              <a:rPr lang="en-US" dirty="0" err="1" smtClean="0"/>
              <a:t>kultura</a:t>
            </a:r>
            <a:r>
              <a:rPr lang="en-US" dirty="0" smtClean="0"/>
              <a:t> </a:t>
            </a:r>
            <a:r>
              <a:rPr lang="sr-Latn-ME" dirty="0" smtClean="0"/>
              <a:t> ZA V RAZRED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7" y="156754"/>
            <a:ext cx="3509554" cy="350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2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8308" y="304800"/>
            <a:ext cx="1129501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600" dirty="0" smtClean="0"/>
              <a:t>PREPO</a:t>
            </a:r>
            <a:r>
              <a:rPr lang="sr-Latn-ME" sz="3600" dirty="0" smtClean="0"/>
              <a:t>ZNAJ IZVOĐAČKI ANSAMBL.</a:t>
            </a:r>
          </a:p>
          <a:p>
            <a:endParaRPr lang="sr-Latn-ME" sz="3600" dirty="0"/>
          </a:p>
          <a:p>
            <a:pPr marL="514350" indent="-514350">
              <a:buAutoNum type="arabicPeriod" startAt="2"/>
            </a:pPr>
            <a:r>
              <a:rPr lang="sr-Latn-ME" sz="3600" dirty="0" smtClean="0"/>
              <a:t>UOČI DINAMIČKE PROMJENE,</a:t>
            </a:r>
          </a:p>
          <a:p>
            <a:r>
              <a:rPr lang="sr-Latn-ME" sz="3600" dirty="0" smtClean="0"/>
              <a:t> VRSTU TEMPA I ZAPIŠI.</a:t>
            </a:r>
          </a:p>
          <a:p>
            <a:pPr marL="514350" indent="-514350">
              <a:buAutoNum type="arabicPeriod" startAt="2"/>
            </a:pPr>
            <a:endParaRPr lang="sr-Latn-ME" sz="2800" dirty="0"/>
          </a:p>
          <a:p>
            <a:pPr marL="514350" indent="-514350">
              <a:buAutoNum type="arabicPeriod" startAt="2"/>
            </a:pPr>
            <a:endParaRPr lang="en-US" sz="2800" dirty="0"/>
          </a:p>
        </p:txBody>
      </p:sp>
      <p:pic>
        <p:nvPicPr>
          <p:cNvPr id="3" name="01. IGRA SECERNE VI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flipV="1">
            <a:off x="2873828" y="3716717"/>
            <a:ext cx="406400" cy="9985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221" y="1053739"/>
            <a:ext cx="3671129" cy="550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48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6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4766" y="278673"/>
            <a:ext cx="113385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4000" dirty="0" smtClean="0"/>
              <a:t>SVOJIM RIJEČIMA OPIŠI TOK MELODIJSKE LINIJE (VALOVITA, SKOKOVI, POSTUPNI, UZLAZNI ILI SILAZNI NIZOVI I SLIČNO)</a:t>
            </a:r>
            <a:endParaRPr lang="en-US" sz="4000" dirty="0"/>
          </a:p>
        </p:txBody>
      </p:sp>
      <p:pic>
        <p:nvPicPr>
          <p:cNvPr id="3" name="01. IGRA SECERNE VI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flipV="1">
            <a:off x="10916928" y="1248169"/>
            <a:ext cx="406400" cy="9985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046" y="2455818"/>
            <a:ext cx="7301539" cy="388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9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0891" y="478971"/>
            <a:ext cx="11094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4000" dirty="0" smtClean="0"/>
              <a:t>DAJ SVOJ UTISAK (DOŽIVLJAJ) O KARAKTERU SLUŠANOG DJELA I LIKOVNO GA PRIKAŽI.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291" y="1802410"/>
            <a:ext cx="3364639" cy="475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10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003" y="2247312"/>
            <a:ext cx="115058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4000" dirty="0" smtClean="0"/>
              <a:t>NAPOMENA:</a:t>
            </a:r>
          </a:p>
          <a:p>
            <a:r>
              <a:rPr lang="sr-Latn-ME" sz="4000" dirty="0" smtClean="0"/>
              <a:t>Zadat</a:t>
            </a:r>
            <a:r>
              <a:rPr lang="en-GB" sz="4000" dirty="0" err="1" smtClean="0"/>
              <a:t>ak</a:t>
            </a:r>
            <a:r>
              <a:rPr lang="en-GB" sz="4000" smtClean="0"/>
              <a:t> </a:t>
            </a:r>
            <a:r>
              <a:rPr lang="sr-Latn-ME" sz="4000" smtClean="0"/>
              <a:t> </a:t>
            </a:r>
            <a:r>
              <a:rPr lang="sr-Latn-ME" sz="4000" dirty="0" smtClean="0"/>
              <a:t>koje ste uradili treba </a:t>
            </a:r>
            <a:r>
              <a:rPr lang="sr-Latn-ME" sz="4000" smtClean="0"/>
              <a:t>da pošaljete nastavniku  </a:t>
            </a:r>
            <a:r>
              <a:rPr lang="sr-Latn-ME" sz="4000" dirty="0" smtClean="0"/>
              <a:t>muzičke kulture.</a:t>
            </a:r>
            <a:endParaRPr lang="en-US" sz="4000" dirty="0" smtClean="0"/>
          </a:p>
          <a:p>
            <a:endParaRPr lang="sr-Latn-ME" sz="4000" dirty="0" smtClean="0"/>
          </a:p>
        </p:txBody>
      </p:sp>
    </p:spTree>
    <p:extLst>
      <p:ext uri="{BB962C8B-B14F-4D97-AF65-F5344CB8AC3E}">
        <p14:creationId xmlns:p14="http://schemas.microsoft.com/office/powerpoint/2010/main" val="300704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15A6A63-FB5B-4B81-9FE2-CDD1D32C8B74}"/>
</file>

<file path=customXml/itemProps2.xml><?xml version="1.0" encoding="utf-8"?>
<ds:datastoreItem xmlns:ds="http://schemas.openxmlformats.org/officeDocument/2006/customXml" ds:itemID="{8542DEFF-DB96-4AB6-94C3-B6A713DCCD95}"/>
</file>

<file path=customXml/itemProps3.xml><?xml version="1.0" encoding="utf-8"?>
<ds:datastoreItem xmlns:ds="http://schemas.openxmlformats.org/officeDocument/2006/customXml" ds:itemID="{74D6419A-0094-4E10-9929-3092A19913FD}"/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342</TotalTime>
  <Words>71</Words>
  <Application>Microsoft Office PowerPoint</Application>
  <PresentationFormat>Widescreen</PresentationFormat>
  <Paragraphs>9</Paragraphs>
  <Slides>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Mesh</vt:lpstr>
      <vt:lpstr>MUZIČKa kultura  ZA V RAZRED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MUZIČKO ZA V RAZRED</dc:title>
  <dc:creator>Tina</dc:creator>
  <cp:lastModifiedBy>Tina</cp:lastModifiedBy>
  <cp:revision>28</cp:revision>
  <dcterms:created xsi:type="dcterms:W3CDTF">2020-03-20T08:32:46Z</dcterms:created>
  <dcterms:modified xsi:type="dcterms:W3CDTF">2020-03-25T18:58:00Z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