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Default Extension="wdp" ContentType="image/vnd.ms-photo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65" r:id="rId15"/>
    <p:sldId id="271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4EE00"/>
    <a:srgbClr val="CC6600"/>
    <a:srgbClr val="0000FF"/>
    <a:srgbClr val="C4DD2F"/>
    <a:srgbClr val="FFCCFF"/>
    <a:srgbClr val="21EF2B"/>
    <a:srgbClr val="60F667"/>
    <a:srgbClr val="FFFF79"/>
    <a:srgbClr val="FF6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58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ransition spd="slow">
    <p:randomBar dir="vert"/>
  </p:transition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695" y="3861048"/>
            <a:ext cx="5730823" cy="2592288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9512" y="4674622"/>
            <a:ext cx="47880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sr-Latn-ME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QUIZ</a:t>
            </a:r>
            <a:endParaRPr kumimoji="0"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-6695" y="3945250"/>
            <a:ext cx="47880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ME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Jahreszeiten</a:t>
            </a:r>
            <a:endParaRPr lang="en-US" altLang="ko-KR" sz="4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5445224"/>
            <a:ext cx="5094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sr-Latn-M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Andrijana </a:t>
            </a:r>
            <a:r>
              <a:rPr lang="sr-Latn-M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Šutović  VII</a:t>
            </a:r>
            <a:r>
              <a:rPr lang="sr-Latn-ME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defRPr/>
            </a:pPr>
            <a:r>
              <a:rPr lang="sr-Latn-M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Njemački jezik</a:t>
            </a:r>
          </a:p>
          <a:p>
            <a:pPr>
              <a:defRPr/>
            </a:pPr>
            <a:r>
              <a:rPr lang="sr-Latn-M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Nastavnica Dijana Dačević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1. </a:t>
            </a:r>
            <a:r>
              <a:rPr lang="de-DE" altLang="ko-KR" dirty="0" smtClean="0"/>
              <a:t>Wann </a:t>
            </a:r>
            <a:r>
              <a:rPr lang="de-DE" altLang="ko-KR" dirty="0"/>
              <a:t>ist es sonnig und heiß?</a:t>
            </a:r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29" y="2514299"/>
            <a:ext cx="4095750" cy="272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860032" y="201701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rgbClr val="FF99FF"/>
                </a:solidFill>
              </a:rPr>
              <a:t>Im</a:t>
            </a:r>
            <a:r>
              <a:rPr lang="en-US" sz="1900" b="1" dirty="0" smtClean="0">
                <a:solidFill>
                  <a:srgbClr val="FF99FF"/>
                </a:solidFill>
              </a:rPr>
              <a:t> </a:t>
            </a:r>
            <a:r>
              <a:rPr lang="en-US" sz="1900" b="1" dirty="0" err="1">
                <a:solidFill>
                  <a:srgbClr val="FF99FF"/>
                </a:solidFill>
              </a:rPr>
              <a:t>S</a:t>
            </a:r>
            <a:r>
              <a:rPr lang="en-US" sz="1900" b="1" dirty="0" err="1" smtClean="0">
                <a:solidFill>
                  <a:srgbClr val="FF99FF"/>
                </a:solidFill>
              </a:rPr>
              <a:t>ommer</a:t>
            </a:r>
            <a:endParaRPr lang="en-US" sz="1900" b="1" dirty="0">
              <a:solidFill>
                <a:srgbClr val="FF99FF"/>
              </a:solidFill>
            </a:endParaRPr>
          </a:p>
        </p:txBody>
      </p:sp>
      <p:sp>
        <p:nvSpPr>
          <p:cNvPr id="10" name="Cloud 9">
            <a:hlinkClick r:id="" action="ppaction://hlinkshowjump?jump=nextslide"/>
          </p:cNvPr>
          <p:cNvSpPr/>
          <p:nvPr/>
        </p:nvSpPr>
        <p:spPr>
          <a:xfrm>
            <a:off x="6372200" y="3360688"/>
            <a:ext cx="2376264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Winter</a:t>
            </a:r>
            <a:endParaRPr lang="en-US" sz="1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644008" y="472514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chemeClr val="accent6">
                    <a:lumMod val="75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accent6">
                    <a:lumMod val="75000"/>
                  </a:schemeClr>
                </a:solidFill>
              </a:rPr>
              <a:t>Herbst</a:t>
            </a:r>
            <a:endParaRPr lang="en-US" sz="19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1. </a:t>
            </a:r>
            <a:r>
              <a:rPr lang="de-DE" altLang="ko-KR" dirty="0" smtClean="0"/>
              <a:t>Wann </a:t>
            </a:r>
            <a:r>
              <a:rPr lang="de-DE" altLang="ko-KR" dirty="0"/>
              <a:t>ist es sonnig und heiß?</a:t>
            </a:r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29" y="2514299"/>
            <a:ext cx="4095750" cy="272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860032" y="201701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00" b="1" dirty="0">
              <a:solidFill>
                <a:srgbClr val="FF99FF"/>
              </a:solidFill>
            </a:endParaRPr>
          </a:p>
        </p:txBody>
      </p:sp>
      <p:sp>
        <p:nvSpPr>
          <p:cNvPr id="10" name="Cloud 9">
            <a:hlinkClick r:id="" action="ppaction://hlinkshowjump?jump=nextslide"/>
          </p:cNvPr>
          <p:cNvSpPr/>
          <p:nvPr/>
        </p:nvSpPr>
        <p:spPr>
          <a:xfrm>
            <a:off x="6372200" y="3360688"/>
            <a:ext cx="2376264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1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Winter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644008" y="472514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Herbst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True png 13 » PNG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31190"/>
            <a:ext cx="125511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1471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2.</a:t>
            </a:r>
            <a:r>
              <a:rPr lang="de-DE" altLang="ko-KR" sz="3200" dirty="0"/>
              <a:t> Wann spilen wir am Strand  und schwimmen im Meer?</a:t>
            </a:r>
            <a:endParaRPr lang="ko-KR" altLang="en-US" dirty="0"/>
          </a:p>
        </p:txBody>
      </p:sp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860032" y="201701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rgbClr val="FF99FF"/>
                </a:solidFill>
              </a:rPr>
              <a:t>Im</a:t>
            </a:r>
            <a:r>
              <a:rPr lang="en-US" sz="1900" b="1" dirty="0" smtClean="0">
                <a:solidFill>
                  <a:srgbClr val="FF99FF"/>
                </a:solidFill>
              </a:rPr>
              <a:t> </a:t>
            </a:r>
            <a:r>
              <a:rPr lang="sr-Latn-ME" sz="1900" b="1" dirty="0" smtClean="0">
                <a:solidFill>
                  <a:srgbClr val="FF99FF"/>
                </a:solidFill>
              </a:rPr>
              <a:t>Juli</a:t>
            </a:r>
            <a:endParaRPr lang="en-US" sz="1900" b="1" dirty="0">
              <a:solidFill>
                <a:srgbClr val="FF99FF"/>
              </a:solidFill>
            </a:endParaRPr>
          </a:p>
        </p:txBody>
      </p:sp>
      <p:sp>
        <p:nvSpPr>
          <p:cNvPr id="10" name="Cloud 9">
            <a:hlinkClick r:id="" action="ppaction://hlinkshowjump?jump=nextslide"/>
          </p:cNvPr>
          <p:cNvSpPr/>
          <p:nvPr/>
        </p:nvSpPr>
        <p:spPr>
          <a:xfrm>
            <a:off x="6372200" y="3360688"/>
            <a:ext cx="2376264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Januar</a:t>
            </a:r>
            <a:endParaRPr lang="en-US" sz="1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644008" y="472514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rgbClr val="25D707"/>
                </a:solidFill>
              </a:rPr>
              <a:t>Im</a:t>
            </a:r>
            <a:r>
              <a:rPr lang="en-US" sz="1900" b="1" dirty="0" smtClean="0">
                <a:solidFill>
                  <a:srgbClr val="25D707"/>
                </a:solidFill>
              </a:rPr>
              <a:t> </a:t>
            </a:r>
            <a:r>
              <a:rPr lang="sr-Latn-ME" sz="1900" b="1" dirty="0">
                <a:solidFill>
                  <a:srgbClr val="25D707"/>
                </a:solidFill>
              </a:rPr>
              <a:t>März</a:t>
            </a:r>
            <a:endParaRPr lang="en-US" sz="1900" b="1" dirty="0">
              <a:solidFill>
                <a:srgbClr val="25D707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3672408" cy="260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0801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2.</a:t>
            </a:r>
            <a:r>
              <a:rPr lang="de-DE" altLang="ko-KR" sz="3200" dirty="0"/>
              <a:t> Wann spilen wir am Strand  und schwimmen im Meer?</a:t>
            </a:r>
            <a:endParaRPr lang="ko-KR" altLang="en-US" dirty="0"/>
          </a:p>
        </p:txBody>
      </p:sp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860032" y="201701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00" b="1" dirty="0">
              <a:solidFill>
                <a:srgbClr val="FF99FF"/>
              </a:solidFill>
            </a:endParaRPr>
          </a:p>
        </p:txBody>
      </p:sp>
      <p:sp>
        <p:nvSpPr>
          <p:cNvPr id="10" name="Cloud 9">
            <a:hlinkClick r:id="" action="ppaction://hlinkshowjump?jump=nextslide"/>
          </p:cNvPr>
          <p:cNvSpPr/>
          <p:nvPr/>
        </p:nvSpPr>
        <p:spPr>
          <a:xfrm>
            <a:off x="6372200" y="3360688"/>
            <a:ext cx="2376264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1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Januar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644008" y="472514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ME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März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3672408" cy="260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True png 13 » PNG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31190"/>
            <a:ext cx="125511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8301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3.</a:t>
            </a:r>
            <a:r>
              <a:rPr lang="de-DE" altLang="ko-KR" sz="3200" dirty="0" smtClean="0"/>
              <a:t> </a:t>
            </a:r>
            <a:r>
              <a:rPr lang="de-DE" altLang="ko-KR" sz="3200" dirty="0"/>
              <a:t>Wann haben wir Winterfeiern?</a:t>
            </a:r>
            <a:endParaRPr lang="ko-KR" altLang="en-US" dirty="0"/>
          </a:p>
        </p:txBody>
      </p:sp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860032" y="201701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rgbClr val="FF99FF"/>
                </a:solidFill>
              </a:rPr>
              <a:t>Im Sommer</a:t>
            </a:r>
            <a:endParaRPr lang="en-US" sz="1900" b="1" dirty="0">
              <a:solidFill>
                <a:srgbClr val="FF99FF"/>
              </a:solidFill>
            </a:endParaRPr>
          </a:p>
        </p:txBody>
      </p:sp>
      <p:sp>
        <p:nvSpPr>
          <p:cNvPr id="10" name="Cloud 9">
            <a:hlinkClick r:id="" action="ppaction://hlinkshowjump?jump=nextslide"/>
          </p:cNvPr>
          <p:cNvSpPr/>
          <p:nvPr/>
        </p:nvSpPr>
        <p:spPr>
          <a:xfrm>
            <a:off x="6372200" y="3360688"/>
            <a:ext cx="2376264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1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Januar</a:t>
            </a:r>
            <a:endParaRPr lang="en-US" sz="1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644008" y="472514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rgbClr val="25D707"/>
                </a:solidFill>
              </a:rPr>
              <a:t>Im</a:t>
            </a:r>
            <a:r>
              <a:rPr lang="en-US" sz="1900" b="1" dirty="0" smtClean="0">
                <a:solidFill>
                  <a:srgbClr val="25D707"/>
                </a:solidFill>
              </a:rPr>
              <a:t> </a:t>
            </a:r>
            <a:r>
              <a:rPr lang="sr-Latn-ME" sz="1900" b="1" dirty="0" smtClean="0">
                <a:solidFill>
                  <a:srgbClr val="25D707"/>
                </a:solidFill>
              </a:rPr>
              <a:t>April</a:t>
            </a:r>
            <a:endParaRPr lang="en-US" sz="1900" b="1" dirty="0">
              <a:solidFill>
                <a:srgbClr val="25D707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6" y="2486086"/>
            <a:ext cx="4054424" cy="253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01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3.</a:t>
            </a:r>
            <a:r>
              <a:rPr lang="de-DE" altLang="ko-KR" sz="3200" dirty="0" smtClean="0"/>
              <a:t> </a:t>
            </a:r>
            <a:r>
              <a:rPr lang="de-DE" altLang="ko-KR" sz="3200" dirty="0"/>
              <a:t>Wann haben wir Winterfeiern?</a:t>
            </a:r>
            <a:endParaRPr lang="ko-KR" altLang="en-US" dirty="0"/>
          </a:p>
        </p:txBody>
      </p:sp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860032" y="201701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 Sommer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Cloud 9">
            <a:hlinkClick r:id="" action="ppaction://hlinkshowjump?jump=nextslide"/>
          </p:cNvPr>
          <p:cNvSpPr/>
          <p:nvPr/>
        </p:nvSpPr>
        <p:spPr>
          <a:xfrm>
            <a:off x="6372200" y="3360688"/>
            <a:ext cx="2376264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1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644008" y="4725144"/>
            <a:ext cx="2372638" cy="1364456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</a:t>
            </a:r>
            <a:r>
              <a:rPr 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ME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April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6" y="2486086"/>
            <a:ext cx="4054424" cy="253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True png 13 » PNG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776" y="3574864"/>
            <a:ext cx="125511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2929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4. Verbinden</a:t>
            </a:r>
            <a:endParaRPr lang="ko-KR" altLang="en-US" dirty="0"/>
          </a:p>
        </p:txBody>
      </p:sp>
      <p:sp>
        <p:nvSpPr>
          <p:cNvPr id="7" name="Cloud 6"/>
          <p:cNvSpPr/>
          <p:nvPr/>
        </p:nvSpPr>
        <p:spPr>
          <a:xfrm>
            <a:off x="2555776" y="2740631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HERBST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471667" y="4345666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RAJHE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9160" y="3849317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JAHRE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loud 10">
            <a:hlinkClick r:id="" action="ppaction://hlinkshowjump?jump=nextslide"/>
          </p:cNvPr>
          <p:cNvSpPr/>
          <p:nvPr/>
        </p:nvSpPr>
        <p:spPr>
          <a:xfrm>
            <a:off x="497428" y="1848238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tx1"/>
                </a:solidFill>
              </a:rPr>
              <a:t>NAOTGM</a:t>
            </a:r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2805336" y="5193873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GUUAST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932040" y="1880895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AUGUST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588224" y="4689140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BHSERT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loud 14"/>
          <p:cNvSpPr/>
          <p:nvPr/>
        </p:nvSpPr>
        <p:spPr>
          <a:xfrm>
            <a:off x="7020272" y="2769197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tx1"/>
                </a:solidFill>
              </a:rPr>
              <a:t>MONTAG</a:t>
            </a:r>
            <a:endParaRPr lang="en-US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2618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4. Verbinden</a:t>
            </a:r>
            <a:endParaRPr lang="ko-KR" altLang="en-US" dirty="0"/>
          </a:p>
        </p:txBody>
      </p:sp>
      <p:sp>
        <p:nvSpPr>
          <p:cNvPr id="7" name="Cloud 6"/>
          <p:cNvSpPr/>
          <p:nvPr/>
        </p:nvSpPr>
        <p:spPr>
          <a:xfrm>
            <a:off x="2555776" y="2740631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HERBST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471667" y="4345666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RAJHE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9160" y="3849317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JAHRE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loud 10"/>
          <p:cNvSpPr/>
          <p:nvPr/>
        </p:nvSpPr>
        <p:spPr>
          <a:xfrm>
            <a:off x="497428" y="1848238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NAOTGM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2805336" y="5193873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GUUAST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932040" y="1880895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AUGUST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loud 13">
            <a:hlinkClick r:id="" action="ppaction://hlinkshowjump?jump=nextslide"/>
          </p:cNvPr>
          <p:cNvSpPr/>
          <p:nvPr/>
        </p:nvSpPr>
        <p:spPr>
          <a:xfrm>
            <a:off x="6588224" y="4689140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BHSERT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loud 14"/>
          <p:cNvSpPr/>
          <p:nvPr/>
        </p:nvSpPr>
        <p:spPr>
          <a:xfrm>
            <a:off x="7020272" y="2769197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MONTAG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6355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4. Verbinden</a:t>
            </a:r>
            <a:endParaRPr lang="ko-KR" altLang="en-US" dirty="0"/>
          </a:p>
        </p:txBody>
      </p:sp>
      <p:sp>
        <p:nvSpPr>
          <p:cNvPr id="7" name="Cloud 6"/>
          <p:cNvSpPr/>
          <p:nvPr/>
        </p:nvSpPr>
        <p:spPr>
          <a:xfrm>
            <a:off x="2555776" y="2740631"/>
            <a:ext cx="1872208" cy="1080120"/>
          </a:xfrm>
          <a:prstGeom prst="clou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HERBST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471667" y="4345666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RAJHE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9160" y="3849317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JAHRE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loud 10"/>
          <p:cNvSpPr/>
          <p:nvPr/>
        </p:nvSpPr>
        <p:spPr>
          <a:xfrm>
            <a:off x="497428" y="1848238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NAOTGM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2" name="Cloud 11">
            <a:hlinkClick r:id="" action="ppaction://hlinkshowjump?jump=nextslide"/>
          </p:cNvPr>
          <p:cNvSpPr/>
          <p:nvPr/>
        </p:nvSpPr>
        <p:spPr>
          <a:xfrm>
            <a:off x="2805336" y="5193873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GUUAST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932040" y="1880895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AUGUST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588224" y="4689140"/>
            <a:ext cx="1872208" cy="1080120"/>
          </a:xfrm>
          <a:prstGeom prst="clou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BHSERT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loud 14"/>
          <p:cNvSpPr/>
          <p:nvPr/>
        </p:nvSpPr>
        <p:spPr>
          <a:xfrm>
            <a:off x="7020272" y="2769197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MONTAG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378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4. Verbinden</a:t>
            </a:r>
            <a:endParaRPr lang="ko-KR" altLang="en-US" dirty="0"/>
          </a:p>
        </p:txBody>
      </p:sp>
      <p:sp>
        <p:nvSpPr>
          <p:cNvPr id="7" name="Cloud 6"/>
          <p:cNvSpPr/>
          <p:nvPr/>
        </p:nvSpPr>
        <p:spPr>
          <a:xfrm>
            <a:off x="2555776" y="2740631"/>
            <a:ext cx="1872208" cy="1080120"/>
          </a:xfrm>
          <a:prstGeom prst="clou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HERBST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>
            <a:hlinkClick r:id="" action="ppaction://hlinkshowjump?jump=nextslide"/>
          </p:cNvPr>
          <p:cNvSpPr/>
          <p:nvPr/>
        </p:nvSpPr>
        <p:spPr>
          <a:xfrm>
            <a:off x="471667" y="4345666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RAJHE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9160" y="3849317"/>
            <a:ext cx="1872208" cy="108012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JAHRE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loud 10"/>
          <p:cNvSpPr/>
          <p:nvPr/>
        </p:nvSpPr>
        <p:spPr>
          <a:xfrm>
            <a:off x="497428" y="1848238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NAOTGM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2805336" y="5193873"/>
            <a:ext cx="1872208" cy="1080120"/>
          </a:xfrm>
          <a:prstGeom prst="cloud">
            <a:avLst/>
          </a:prstGeom>
          <a:solidFill>
            <a:srgbClr val="F4E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GUUAST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932040" y="1880895"/>
            <a:ext cx="1872208" cy="1080120"/>
          </a:xfrm>
          <a:prstGeom prst="cloud">
            <a:avLst/>
          </a:prstGeom>
          <a:solidFill>
            <a:srgbClr val="F4E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AUGUST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588224" y="4689140"/>
            <a:ext cx="1872208" cy="1080120"/>
          </a:xfrm>
          <a:prstGeom prst="clou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BHSERT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loud 14"/>
          <p:cNvSpPr/>
          <p:nvPr/>
        </p:nvSpPr>
        <p:spPr>
          <a:xfrm>
            <a:off x="7020272" y="2769197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MONTAG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292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848872" cy="1069514"/>
          </a:xfrm>
        </p:spPr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sr-Latn-ME" altLang="ko-KR" sz="3200" dirty="0" smtClean="0"/>
              <a:t>4. Verbinden</a:t>
            </a:r>
            <a:endParaRPr lang="ko-KR" altLang="en-US" dirty="0"/>
          </a:p>
        </p:txBody>
      </p:sp>
      <p:sp>
        <p:nvSpPr>
          <p:cNvPr id="7" name="Cloud 6"/>
          <p:cNvSpPr/>
          <p:nvPr/>
        </p:nvSpPr>
        <p:spPr>
          <a:xfrm>
            <a:off x="2555776" y="2740631"/>
            <a:ext cx="1872208" cy="1080120"/>
          </a:xfrm>
          <a:prstGeom prst="clou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HERBST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471667" y="4345666"/>
            <a:ext cx="1872208" cy="1080120"/>
          </a:xfrm>
          <a:prstGeom prst="cloud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RAJHE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9160" y="3849317"/>
            <a:ext cx="1872208" cy="1080120"/>
          </a:xfrm>
          <a:prstGeom prst="cloud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JAHRE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loud 10"/>
          <p:cNvSpPr/>
          <p:nvPr/>
        </p:nvSpPr>
        <p:spPr>
          <a:xfrm>
            <a:off x="497428" y="1848238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NAOTGM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2805336" y="5193873"/>
            <a:ext cx="1872208" cy="1080120"/>
          </a:xfrm>
          <a:prstGeom prst="cloud">
            <a:avLst/>
          </a:prstGeom>
          <a:solidFill>
            <a:srgbClr val="F4E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GUUAST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932040" y="1880895"/>
            <a:ext cx="1872208" cy="1080120"/>
          </a:xfrm>
          <a:prstGeom prst="cloud">
            <a:avLst/>
          </a:prstGeom>
          <a:solidFill>
            <a:srgbClr val="F4E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AUGUST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588224" y="4689140"/>
            <a:ext cx="1872208" cy="1080120"/>
          </a:xfrm>
          <a:prstGeom prst="clou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schemeClr val="tx1"/>
                </a:solidFill>
              </a:rPr>
              <a:t>BHSERT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loud 14"/>
          <p:cNvSpPr/>
          <p:nvPr/>
        </p:nvSpPr>
        <p:spPr>
          <a:xfrm>
            <a:off x="7020272" y="2769197"/>
            <a:ext cx="1872208" cy="1080120"/>
          </a:xfrm>
          <a:prstGeom prst="cloud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900" dirty="0" smtClean="0">
                <a:solidFill>
                  <a:schemeClr val="bg1"/>
                </a:solidFill>
              </a:rPr>
              <a:t>MONTAG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037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35896" y="0"/>
            <a:ext cx="3240360" cy="1069514"/>
          </a:xfrm>
        </p:spPr>
        <p:txBody>
          <a:bodyPr/>
          <a:lstStyle/>
          <a:p>
            <a:r>
              <a:rPr lang="en-US" altLang="ko-KR" dirty="0" err="1"/>
              <a:t>Assoziation</a:t>
            </a:r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1691680" y="1481538"/>
            <a:ext cx="1512168" cy="5040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MEER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691680" y="2386843"/>
            <a:ext cx="1512168" cy="5040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HEIß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91680" y="3284984"/>
            <a:ext cx="1512168" cy="5040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SONN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635896" y="3284984"/>
            <a:ext cx="1512168" cy="504056"/>
          </a:xfrm>
          <a:prstGeom prst="rect">
            <a:avLst/>
          </a:prstGeom>
          <a:solidFill>
            <a:srgbClr val="FF6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SEPTEMBER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35896" y="2390022"/>
            <a:ext cx="1512168" cy="504056"/>
          </a:xfrm>
          <a:prstGeom prst="rect">
            <a:avLst/>
          </a:prstGeom>
          <a:solidFill>
            <a:srgbClr val="FF6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80112" y="3284984"/>
            <a:ext cx="1512168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JANUAR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580112" y="2390022"/>
            <a:ext cx="1512168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SCHNEE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35896" y="1484784"/>
            <a:ext cx="1512168" cy="504056"/>
          </a:xfrm>
          <a:prstGeom prst="rect">
            <a:avLst/>
          </a:prstGeom>
          <a:solidFill>
            <a:srgbClr val="FF6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BLÄTTER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580112" y="1484784"/>
            <a:ext cx="1512168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100" dirty="0" smtClean="0"/>
              <a:t>WEIHNACHTSMANN</a:t>
            </a:r>
            <a:endParaRPr lang="en-US" sz="1100" dirty="0"/>
          </a:p>
        </p:txBody>
      </p:sp>
      <p:sp>
        <p:nvSpPr>
          <p:cNvPr id="18" name="Rectangle 17"/>
          <p:cNvSpPr/>
          <p:nvPr/>
        </p:nvSpPr>
        <p:spPr>
          <a:xfrm>
            <a:off x="1691680" y="4221088"/>
            <a:ext cx="1512168" cy="504056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SOMMER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635896" y="4221088"/>
            <a:ext cx="1512168" cy="504056"/>
          </a:xfrm>
          <a:prstGeom prst="rect">
            <a:avLst/>
          </a:prstGeom>
          <a:solidFill>
            <a:srgbClr val="CC5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HERBST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580112" y="4221088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WINTER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524328" y="4221088"/>
            <a:ext cx="1512168" cy="504056"/>
          </a:xfrm>
          <a:prstGeom prst="rect">
            <a:avLst/>
          </a:prstGeom>
          <a:solidFill>
            <a:srgbClr val="21E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FRÜHLING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24328" y="3284984"/>
            <a:ext cx="1512168" cy="504056"/>
          </a:xfrm>
          <a:prstGeom prst="rect">
            <a:avLst/>
          </a:prstGeom>
          <a:solidFill>
            <a:srgbClr val="60F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VÖGEL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32685" y="5317235"/>
            <a:ext cx="4680520" cy="936104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stretch>
              <a:fillRect/>
            </a:stretch>
          </a:blipFill>
          <a:ln w="57150">
            <a:solidFill>
              <a:srgbClr val="C4DD2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JAHRESZEITEN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32685" y="5301208"/>
            <a:ext cx="4680520" cy="93610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57150">
            <a:solidFill>
              <a:srgbClr val="C4DD2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LÖSUNG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24328" y="2401719"/>
            <a:ext cx="1512168" cy="504056"/>
          </a:xfrm>
          <a:prstGeom prst="rect">
            <a:avLst/>
          </a:prstGeom>
          <a:solidFill>
            <a:srgbClr val="60F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APRIL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524328" y="1484784"/>
            <a:ext cx="1512168" cy="504056"/>
          </a:xfrm>
          <a:prstGeom prst="rect">
            <a:avLst/>
          </a:prstGeom>
          <a:solidFill>
            <a:srgbClr val="60F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BLUMEN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91680" y="1481538"/>
            <a:ext cx="1512168" cy="5040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A1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691680" y="2386843"/>
            <a:ext cx="1512168" cy="5040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A2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691680" y="3284984"/>
            <a:ext cx="1512168" cy="5040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A3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691680" y="4221088"/>
            <a:ext cx="1512168" cy="504056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A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635017" y="1484784"/>
            <a:ext cx="1512168" cy="504056"/>
          </a:xfrm>
          <a:prstGeom prst="rect">
            <a:avLst/>
          </a:prstGeom>
          <a:solidFill>
            <a:srgbClr val="FF6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B1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635896" y="2386843"/>
            <a:ext cx="1512168" cy="504056"/>
          </a:xfrm>
          <a:prstGeom prst="rect">
            <a:avLst/>
          </a:prstGeom>
          <a:solidFill>
            <a:srgbClr val="FF6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B2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635896" y="3284984"/>
            <a:ext cx="1512168" cy="504056"/>
          </a:xfrm>
          <a:prstGeom prst="rect">
            <a:avLst/>
          </a:prstGeom>
          <a:solidFill>
            <a:srgbClr val="FF6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B3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569091" y="1490835"/>
            <a:ext cx="1512168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400" dirty="0" smtClean="0"/>
              <a:t>C1</a:t>
            </a:r>
            <a:endParaRPr lang="en-US" sz="1400" dirty="0"/>
          </a:p>
        </p:txBody>
      </p:sp>
      <p:sp>
        <p:nvSpPr>
          <p:cNvPr id="34" name="Rectangle 33"/>
          <p:cNvSpPr/>
          <p:nvPr/>
        </p:nvSpPr>
        <p:spPr>
          <a:xfrm>
            <a:off x="5580112" y="2420888"/>
            <a:ext cx="1512168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400" dirty="0" smtClean="0"/>
              <a:t>C2</a:t>
            </a:r>
            <a:endParaRPr lang="en-US" sz="1400" dirty="0"/>
          </a:p>
        </p:txBody>
      </p:sp>
      <p:sp>
        <p:nvSpPr>
          <p:cNvPr id="35" name="Rectangle 34"/>
          <p:cNvSpPr/>
          <p:nvPr/>
        </p:nvSpPr>
        <p:spPr>
          <a:xfrm>
            <a:off x="5580112" y="3284984"/>
            <a:ext cx="1512168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400" dirty="0" smtClean="0"/>
              <a:t>C3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5580112" y="4221088"/>
            <a:ext cx="1512168" cy="504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C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3635896" y="4221088"/>
            <a:ext cx="1512168" cy="504056"/>
          </a:xfrm>
          <a:prstGeom prst="rect">
            <a:avLst/>
          </a:prstGeom>
          <a:solidFill>
            <a:srgbClr val="CC5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B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7524328" y="4221088"/>
            <a:ext cx="1512168" cy="504056"/>
          </a:xfrm>
          <a:prstGeom prst="rect">
            <a:avLst/>
          </a:prstGeom>
          <a:solidFill>
            <a:srgbClr val="21E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D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7524328" y="3284984"/>
            <a:ext cx="1512168" cy="504056"/>
          </a:xfrm>
          <a:prstGeom prst="rect">
            <a:avLst/>
          </a:prstGeom>
          <a:solidFill>
            <a:srgbClr val="60F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D3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7524328" y="2425416"/>
            <a:ext cx="1512168" cy="504056"/>
          </a:xfrm>
          <a:prstGeom prst="rect">
            <a:avLst/>
          </a:prstGeom>
          <a:solidFill>
            <a:srgbClr val="60F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D2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7524328" y="1484784"/>
            <a:ext cx="1512168" cy="504056"/>
          </a:xfrm>
          <a:prstGeom prst="rect">
            <a:avLst/>
          </a:prstGeom>
          <a:solidFill>
            <a:srgbClr val="60F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D1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5199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695" y="3861048"/>
            <a:ext cx="5442587" cy="216024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79512" y="4293096"/>
            <a:ext cx="47880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ME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Ende!</a:t>
            </a:r>
            <a:endParaRPr lang="en-US" altLang="ko-KR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026" name="Picture 2" descr="Amazon.com: Emoji World Smileys &amp; Emoji: Appstore for Androi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09" y="4005064"/>
            <a:ext cx="1690687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016" y="5030884"/>
            <a:ext cx="47880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sr-Latn-ME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GUT GEMACHT!</a:t>
            </a:r>
            <a:endParaRPr kumimoji="0"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863336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1E4B0F5-F82F-4521-9CA1-62545CB442E9}"/>
</file>

<file path=customXml/itemProps2.xml><?xml version="1.0" encoding="utf-8"?>
<ds:datastoreItem xmlns:ds="http://schemas.openxmlformats.org/officeDocument/2006/customXml" ds:itemID="{9AA28C90-4067-42BC-A7CB-CC104B5DDF18}"/>
</file>

<file path=customXml/itemProps3.xml><?xml version="1.0" encoding="utf-8"?>
<ds:datastoreItem xmlns:ds="http://schemas.openxmlformats.org/officeDocument/2006/customXml" ds:itemID="{45A4DAC6-7F27-45FB-80A7-6FA29CA0AB50}"/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208</Words>
  <Application>Microsoft Office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PowerPoint Presentation</vt:lpstr>
      <vt:lpstr> 1. Wann ist es sonnig und heiß?</vt:lpstr>
      <vt:lpstr> 1. Wann ist es sonnig und heiß?</vt:lpstr>
      <vt:lpstr> 2. Wann spilen wir am Strand  und schwimmen im Meer?</vt:lpstr>
      <vt:lpstr> 2. Wann spilen wir am Strand  und schwimmen im Meer?</vt:lpstr>
      <vt:lpstr> 3. Wann haben wir Winterfeiern?</vt:lpstr>
      <vt:lpstr> 3. Wann haben wir Winterfeiern?</vt:lpstr>
      <vt:lpstr> 4. Verbinden</vt:lpstr>
      <vt:lpstr> 4. Verbinden</vt:lpstr>
      <vt:lpstr> 4. Verbinden</vt:lpstr>
      <vt:lpstr> 4. Verbinden</vt:lpstr>
      <vt:lpstr> 4. Verbinden</vt:lpstr>
      <vt:lpstr>Assoziation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User</cp:lastModifiedBy>
  <cp:revision>44</cp:revision>
  <dcterms:created xsi:type="dcterms:W3CDTF">2014-04-01T16:35:38Z</dcterms:created>
  <dcterms:modified xsi:type="dcterms:W3CDTF">2020-05-03T19:08:07Z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