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65193C-C4F3-4F11-9FC6-7F6D5AF8455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F14B09-9B04-4479-A848-63CC96C879F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6962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Krap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Podgori</a:t>
            </a:r>
            <a:r>
              <a:rPr lang="sr-Latn-CS" dirty="0" smtClean="0"/>
              <a:t>č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CS" dirty="0" smtClean="0"/>
              <a:t>č</a:t>
            </a:r>
            <a:r>
              <a:rPr lang="en-US" dirty="0" smtClean="0"/>
              <a:t>in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jelo</a:t>
            </a:r>
            <a:r>
              <a:rPr lang="en-US" dirty="0" smtClean="0"/>
              <a:t> </a:t>
            </a:r>
            <a:r>
              <a:rPr lang="en-US" dirty="0" err="1" smtClean="0"/>
              <a:t>centralne</a:t>
            </a:r>
            <a:r>
              <a:rPr lang="en-US" dirty="0" smtClean="0"/>
              <a:t> </a:t>
            </a:r>
            <a:r>
              <a:rPr lang="en-US" dirty="0" err="1" smtClean="0"/>
              <a:t>regije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854696" cy="46482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 smtClean="0"/>
              <a:t>Potrebno</a:t>
            </a:r>
            <a:r>
              <a:rPr lang="en-US" dirty="0" smtClean="0"/>
              <a:t> je:</a:t>
            </a:r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1,5</a:t>
            </a:r>
            <a:r>
              <a:rPr lang="sr-Latn-CS" dirty="0" smtClean="0"/>
              <a:t> kg</a:t>
            </a:r>
            <a:r>
              <a:rPr lang="en-US" dirty="0" smtClean="0"/>
              <a:t> </a:t>
            </a:r>
            <a:r>
              <a:rPr lang="en-US" dirty="0" err="1" smtClean="0"/>
              <a:t>krapa</a:t>
            </a:r>
            <a:r>
              <a:rPr lang="en-US" dirty="0" smtClean="0"/>
              <a:t>                 </a:t>
            </a:r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1</a:t>
            </a:r>
            <a:r>
              <a:rPr lang="sr-Latn-CS" dirty="0" smtClean="0"/>
              <a:t> </a:t>
            </a:r>
            <a:r>
              <a:rPr lang="en-US" dirty="0" smtClean="0"/>
              <a:t>kg </a:t>
            </a:r>
            <a:r>
              <a:rPr lang="en-US" dirty="0" err="1" smtClean="0"/>
              <a:t>crnog</a:t>
            </a:r>
            <a:r>
              <a:rPr lang="en-US" dirty="0" smtClean="0"/>
              <a:t> </a:t>
            </a:r>
            <a:r>
              <a:rPr lang="en-US" dirty="0" err="1" smtClean="0"/>
              <a:t>luka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300</a:t>
            </a:r>
            <a:r>
              <a:rPr lang="sr-Latn-CS" dirty="0" smtClean="0"/>
              <a:t> </a:t>
            </a:r>
            <a:r>
              <a:rPr lang="en-US" dirty="0" err="1" smtClean="0"/>
              <a:t>gr</a:t>
            </a:r>
            <a:r>
              <a:rPr lang="en-US" dirty="0" smtClean="0"/>
              <a:t> </a:t>
            </a:r>
            <a:r>
              <a:rPr lang="sr-Latn-CS" dirty="0" err="1" smtClean="0"/>
              <a:t>š</a:t>
            </a:r>
            <a:r>
              <a:rPr lang="en-US" dirty="0" err="1" smtClean="0"/>
              <a:t>ljiva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200</a:t>
            </a:r>
            <a:r>
              <a:rPr lang="sr-Latn-CS" dirty="0" smtClean="0"/>
              <a:t> </a:t>
            </a:r>
            <a:r>
              <a:rPr lang="en-US" dirty="0" err="1" smtClean="0"/>
              <a:t>gr</a:t>
            </a:r>
            <a:r>
              <a:rPr lang="en-US" dirty="0" smtClean="0"/>
              <a:t> </a:t>
            </a:r>
            <a:r>
              <a:rPr lang="en-US" dirty="0" err="1" smtClean="0"/>
              <a:t>sjeckanih</a:t>
            </a:r>
            <a:r>
              <a:rPr lang="en-US" dirty="0" smtClean="0"/>
              <a:t> </a:t>
            </a:r>
            <a:r>
              <a:rPr lang="en-US" dirty="0" err="1" smtClean="0"/>
              <a:t>dunja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smtClean="0"/>
              <a:t>200</a:t>
            </a:r>
            <a:r>
              <a:rPr lang="sr-Latn-CS" dirty="0" smtClean="0"/>
              <a:t> </a:t>
            </a:r>
            <a:r>
              <a:rPr lang="en-US" dirty="0" err="1" smtClean="0"/>
              <a:t>gr</a:t>
            </a:r>
            <a:r>
              <a:rPr lang="en-US" dirty="0" smtClean="0"/>
              <a:t> </a:t>
            </a:r>
            <a:r>
              <a:rPr lang="en-US" dirty="0" err="1" smtClean="0"/>
              <a:t>kis</a:t>
            </a:r>
            <a:r>
              <a:rPr lang="sr-Latn-CS" dirty="0" smtClean="0"/>
              <a:t>j</a:t>
            </a:r>
            <a:r>
              <a:rPr lang="en-US" dirty="0" err="1" smtClean="0"/>
              <a:t>elih</a:t>
            </a:r>
            <a:r>
              <a:rPr lang="en-US" dirty="0" smtClean="0"/>
              <a:t> </a:t>
            </a:r>
            <a:r>
              <a:rPr lang="en-US" dirty="0" err="1" smtClean="0"/>
              <a:t>jabuka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err="1" smtClean="0"/>
              <a:t>limun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err="1" smtClean="0"/>
              <a:t>lovorov</a:t>
            </a:r>
            <a:r>
              <a:rPr lang="en-US" dirty="0" smtClean="0"/>
              <a:t> list</a:t>
            </a:r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err="1" smtClean="0"/>
              <a:t>paradjz</a:t>
            </a:r>
            <a:r>
              <a:rPr lang="en-US" dirty="0" smtClean="0"/>
              <a:t> </a:t>
            </a:r>
            <a:r>
              <a:rPr lang="en-US" dirty="0" err="1" smtClean="0"/>
              <a:t>pire</a:t>
            </a:r>
            <a:endParaRPr lang="en-US" dirty="0" smtClean="0"/>
          </a:p>
          <a:p>
            <a:pPr algn="l"/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err="1" smtClean="0"/>
              <a:t>za</a:t>
            </a:r>
            <a:r>
              <a:rPr lang="sr-Latn-CS" dirty="0" smtClean="0"/>
              <a:t>č</a:t>
            </a:r>
            <a:r>
              <a:rPr lang="en-US" dirty="0" err="1" smtClean="0"/>
              <a:t>ini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dirty="0" err="1" smtClean="0"/>
              <a:t>Priprema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724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- is</a:t>
            </a:r>
            <a:r>
              <a:rPr lang="sr-Latn-CS" dirty="0" smtClean="0"/>
              <a:t>i</a:t>
            </a:r>
            <a:r>
              <a:rPr lang="en-US" dirty="0" smtClean="0"/>
              <a:t>je</a:t>
            </a:r>
            <a:r>
              <a:rPr lang="sr-Latn-CS" dirty="0" smtClean="0"/>
              <a:t>ć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luk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rebarca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pr</a:t>
            </a:r>
            <a:r>
              <a:rPr lang="sr-Latn-CS" dirty="0" smtClean="0"/>
              <a:t>ž</a:t>
            </a:r>
            <a:r>
              <a:rPr lang="en-US" dirty="0" err="1" smtClean="0"/>
              <a:t>iti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err="1" smtClean="0"/>
              <a:t>dodati</a:t>
            </a:r>
            <a:r>
              <a:rPr lang="en-US" dirty="0" smtClean="0"/>
              <a:t> </a:t>
            </a:r>
            <a:r>
              <a:rPr lang="en-US" dirty="0" err="1" smtClean="0"/>
              <a:t>alevu</a:t>
            </a:r>
            <a:r>
              <a:rPr lang="en-US" dirty="0" smtClean="0"/>
              <a:t> </a:t>
            </a:r>
            <a:r>
              <a:rPr lang="en-US" dirty="0" err="1" smtClean="0"/>
              <a:t>papriku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- 2 </a:t>
            </a:r>
            <a:r>
              <a:rPr lang="en-US" dirty="0" err="1" smtClean="0"/>
              <a:t>litra</a:t>
            </a:r>
            <a:r>
              <a:rPr lang="en-US" dirty="0" smtClean="0"/>
              <a:t> </a:t>
            </a:r>
            <a:r>
              <a:rPr lang="en-US" dirty="0" err="1" smtClean="0"/>
              <a:t>vode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fond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sr-Latn-CS" dirty="0" err="1" smtClean="0"/>
              <a:t>d</a:t>
            </a:r>
            <a:r>
              <a:rPr lang="en-US" dirty="0" err="1" smtClean="0"/>
              <a:t>odati</a:t>
            </a:r>
            <a:r>
              <a:rPr lang="sr-Latn-CS" dirty="0" smtClean="0"/>
              <a:t> </a:t>
            </a:r>
            <a:r>
              <a:rPr lang="en-US" dirty="0" err="1" smtClean="0"/>
              <a:t>suve</a:t>
            </a:r>
            <a:r>
              <a:rPr lang="en-US" dirty="0" smtClean="0"/>
              <a:t> </a:t>
            </a:r>
            <a:r>
              <a:rPr lang="sr-Latn-CS" dirty="0" err="1" smtClean="0"/>
              <a:t>š</a:t>
            </a:r>
            <a:r>
              <a:rPr lang="en-US" dirty="0" err="1" smtClean="0"/>
              <a:t>ljive</a:t>
            </a:r>
            <a:r>
              <a:rPr lang="en-US" dirty="0" smtClean="0"/>
              <a:t>,</a:t>
            </a:r>
            <a:r>
              <a:rPr lang="sr-Latn-CS" dirty="0" smtClean="0"/>
              <a:t> </a:t>
            </a:r>
            <a:r>
              <a:rPr lang="en-US" dirty="0" err="1" smtClean="0"/>
              <a:t>jabuke</a:t>
            </a:r>
            <a:r>
              <a:rPr lang="en-US" dirty="0" smtClean="0"/>
              <a:t>,</a:t>
            </a:r>
            <a:r>
              <a:rPr lang="sr-Latn-CS" dirty="0" smtClean="0"/>
              <a:t> </a:t>
            </a:r>
            <a:r>
              <a:rPr lang="en-US" dirty="0" err="1" smtClean="0"/>
              <a:t>celer</a:t>
            </a:r>
            <a:r>
              <a:rPr lang="en-US" dirty="0" smtClean="0"/>
              <a:t>,</a:t>
            </a:r>
            <a:r>
              <a:rPr lang="sr-Latn-CS" dirty="0" smtClean="0"/>
              <a:t> </a:t>
            </a:r>
            <a:r>
              <a:rPr lang="en-US" dirty="0" err="1" smtClean="0"/>
              <a:t>paradjz</a:t>
            </a:r>
            <a:r>
              <a:rPr lang="en-US" dirty="0" smtClean="0"/>
              <a:t> </a:t>
            </a:r>
            <a:r>
              <a:rPr lang="en-US" dirty="0" err="1" smtClean="0"/>
              <a:t>pire</a:t>
            </a:r>
            <a:r>
              <a:rPr lang="en-US" dirty="0" smtClean="0"/>
              <a:t>,</a:t>
            </a:r>
            <a:r>
              <a:rPr lang="sr-Latn-CS" dirty="0" smtClean="0"/>
              <a:t> š</a:t>
            </a:r>
            <a:r>
              <a:rPr lang="en-US" dirty="0" smtClean="0"/>
              <a:t>e</a:t>
            </a:r>
            <a:r>
              <a:rPr lang="sr-Latn-CS" dirty="0" smtClean="0"/>
              <a:t>ć</a:t>
            </a:r>
            <a:r>
              <a:rPr lang="en-US" dirty="0" err="1" smtClean="0"/>
              <a:t>er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 err="1" smtClean="0"/>
              <a:t>prokuvati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preliti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rib</a:t>
            </a:r>
            <a:r>
              <a:rPr lang="sr-Latn-CS" dirty="0" smtClean="0"/>
              <a:t>i</a:t>
            </a:r>
            <a:r>
              <a:rPr lang="en-US" dirty="0" smtClean="0"/>
              <a:t> u </a:t>
            </a:r>
            <a:r>
              <a:rPr lang="en-US" dirty="0" err="1" smtClean="0"/>
              <a:t>plehu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sr-Latn-CS" dirty="0" smtClean="0"/>
              <a:t> </a:t>
            </a:r>
            <a:r>
              <a:rPr lang="en-US" dirty="0" err="1" smtClean="0"/>
              <a:t>pe</a:t>
            </a:r>
            <a:r>
              <a:rPr lang="sr-Latn-CS" dirty="0" smtClean="0"/>
              <a:t>ć</a:t>
            </a:r>
            <a:r>
              <a:rPr lang="en-US" dirty="0" err="1" smtClean="0"/>
              <a:t>i</a:t>
            </a:r>
            <a:r>
              <a:rPr lang="en-US" dirty="0" smtClean="0"/>
              <a:t> 1-2 </a:t>
            </a:r>
            <a:r>
              <a:rPr lang="en-US" dirty="0" err="1" smtClean="0"/>
              <a:t>sata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umjerenoj</a:t>
            </a:r>
            <a:r>
              <a:rPr lang="en-US" dirty="0" smtClean="0"/>
              <a:t>  </a:t>
            </a:r>
            <a:r>
              <a:rPr lang="en-US" dirty="0" err="1" smtClean="0"/>
              <a:t>temperaturi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err="1" smtClean="0"/>
              <a:t>preliti</a:t>
            </a:r>
            <a:r>
              <a:rPr lang="en-US" dirty="0" smtClean="0"/>
              <a:t> </a:t>
            </a:r>
            <a:r>
              <a:rPr lang="en-US" dirty="0" err="1" smtClean="0"/>
              <a:t>uljem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>S</a:t>
            </a:r>
            <a:r>
              <a:rPr lang="en-US" dirty="0" err="1" smtClean="0"/>
              <a:t>ervirati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limunom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per</a:t>
            </a:r>
            <a:r>
              <a:rPr lang="sr-Latn-CS" dirty="0" smtClean="0"/>
              <a:t>š</a:t>
            </a:r>
            <a:r>
              <a:rPr lang="en-US" dirty="0" err="1" smtClean="0"/>
              <a:t>unom</a:t>
            </a:r>
            <a:endParaRPr lang="en-US" dirty="0"/>
          </a:p>
        </p:txBody>
      </p:sp>
      <p:pic>
        <p:nvPicPr>
          <p:cNvPr id="1026" name="Picture 2" descr="C:\Users\lenovo\Desktop\krap-podgoricki-nacin-slika-59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057400"/>
            <a:ext cx="6010275" cy="365943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1828800"/>
            <a:ext cx="86357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Autori: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Dejan Aleksić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ekonomsko-ugostiteljska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Bar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Dragi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 Filipović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Danilo Ki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š“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Budva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Jago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Rosić -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Ivan Goran Kovačić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Verdana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rgbClr val="002B94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Herceg Novi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Slavko Karadžić -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Srednja mje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ovita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kola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17.septembar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Žabljak</a:t>
            </a:r>
            <a:endParaRPr kumimoji="0" lang="sr-Latn-C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ADA3953-F1E2-479F-8083-4F5A279BAFC0}"/>
</file>

<file path=customXml/itemProps2.xml><?xml version="1.0" encoding="utf-8"?>
<ds:datastoreItem xmlns:ds="http://schemas.openxmlformats.org/officeDocument/2006/customXml" ds:itemID="{45883353-59F1-444A-81D3-6D7DDCB65346}"/>
</file>

<file path=customXml/itemProps3.xml><?xml version="1.0" encoding="utf-8"?>
<ds:datastoreItem xmlns:ds="http://schemas.openxmlformats.org/officeDocument/2006/customXml" ds:itemID="{F40BA04C-8D81-492F-971E-F3BBA980FFF8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</TotalTime>
  <Words>166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Krap na Podgorički način (jelo centralne regije)</vt:lpstr>
      <vt:lpstr>Priprema:</vt:lpstr>
      <vt:lpstr>Servirati sa limunom i peršunom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Krap na Podgoricki nacin</dc:title>
  <dc:creator>lenovo</dc:creator>
  <cp:lastModifiedBy>Darko</cp:lastModifiedBy>
  <cp:revision>10</cp:revision>
  <dcterms:created xsi:type="dcterms:W3CDTF">2012-06-08T08:00:46Z</dcterms:created>
  <dcterms:modified xsi:type="dcterms:W3CDTF">2012-06-18T22:53:53Z</dcterms:modified>
</cp:coreProperties>
</file>