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7DF26F-A4E2-4FDD-BFCC-44BDF5355998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996DEE-9A89-4AAF-87F0-E36D0462F22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851648" cy="1828800"/>
          </a:xfrm>
        </p:spPr>
        <p:txBody>
          <a:bodyPr/>
          <a:lstStyle/>
          <a:p>
            <a:pPr algn="ctr"/>
            <a:r>
              <a:rPr lang="en-US" dirty="0" err="1" smtClean="0"/>
              <a:t>Brodet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bokeljski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CS" dirty="0" smtClean="0"/>
              <a:t>č</a:t>
            </a:r>
            <a:r>
              <a:rPr lang="en-US" dirty="0" smtClean="0"/>
              <a:t>in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jelo</a:t>
            </a:r>
            <a:r>
              <a:rPr lang="en-US" dirty="0" smtClean="0"/>
              <a:t> </a:t>
            </a:r>
            <a:r>
              <a:rPr lang="en-US" dirty="0" err="1" smtClean="0"/>
              <a:t>ju</a:t>
            </a:r>
            <a:r>
              <a:rPr lang="sr-Latn-CS" dirty="0" smtClean="0"/>
              <a:t>ž</a:t>
            </a:r>
            <a:r>
              <a:rPr lang="en-US" dirty="0" smtClean="0"/>
              <a:t>ne </a:t>
            </a:r>
            <a:r>
              <a:rPr lang="en-US" dirty="0" err="1" smtClean="0"/>
              <a:t>regije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438400"/>
            <a:ext cx="7854696" cy="36576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/>
              <a:t>Potrebno</a:t>
            </a:r>
            <a:r>
              <a:rPr lang="en-US" dirty="0" smtClean="0"/>
              <a:t> je:</a:t>
            </a:r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1,5 kg girica ili druge sitne ribe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500 g crnog luka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2–3 češnja bijelog luka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100 ml maslinovog ulja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so, papar, 200 ml. bijelog vina, 500 ml ribljeg temelja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400 </a:t>
            </a:r>
            <a:r>
              <a:rPr lang="en-US" dirty="0" err="1" smtClean="0"/>
              <a:t>gr</a:t>
            </a:r>
            <a:r>
              <a:rPr lang="en-US" dirty="0" smtClean="0"/>
              <a:t> </a:t>
            </a:r>
            <a:r>
              <a:rPr lang="en-US" dirty="0" err="1" smtClean="0"/>
              <a:t>pelata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umakom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palenta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poslu</a:t>
            </a:r>
            <a:r>
              <a:rPr lang="sr-Latn-CS" dirty="0" smtClean="0"/>
              <a:t>ž</a:t>
            </a:r>
            <a:r>
              <a:rPr lang="en-US" dirty="0" err="1" smtClean="0"/>
              <a:t>ivanje</a:t>
            </a:r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Na</a:t>
            </a:r>
            <a:r>
              <a:rPr lang="sr-Latn-CS" dirty="0" smtClean="0"/>
              <a:t>č</a:t>
            </a:r>
            <a:r>
              <a:rPr lang="en-US" dirty="0" smtClean="0"/>
              <a:t>in </a:t>
            </a:r>
            <a:r>
              <a:rPr lang="en-US" dirty="0" err="1" smtClean="0"/>
              <a:t>rada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z</a:t>
            </a:r>
            <a:r>
              <a:rPr lang="sr-Latn-CS" dirty="0" smtClean="0"/>
              <a:t>agrijati maslinovo ulje, </a:t>
            </a:r>
            <a:r>
              <a:rPr lang="en-US" dirty="0" smtClean="0"/>
              <a:t>d</a:t>
            </a:r>
            <a:r>
              <a:rPr lang="sr-Latn-CS" dirty="0" smtClean="0"/>
              <a:t>odati luk narezan na listiće, usitnjen češnjak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sitno nasjeckan peršun i na tanke trakice narezan celer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p</a:t>
            </a:r>
            <a:r>
              <a:rPr lang="sr-Latn-CS" dirty="0" smtClean="0"/>
              <a:t>irjati dok luk ne omekša pa dodati ribu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p</a:t>
            </a:r>
            <a:r>
              <a:rPr lang="sr-Latn-CS" dirty="0" smtClean="0"/>
              <a:t>osoliti i dodati papar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p</a:t>
            </a:r>
            <a:r>
              <a:rPr lang="sr-Latn-CS" dirty="0" smtClean="0"/>
              <a:t>ustiti da se lagano kuva oko sat vremena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usitnjene pelate sa umakom i zaliti vinom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</a:t>
            </a:r>
            <a:r>
              <a:rPr lang="sr-Latn-CS" dirty="0" smtClean="0"/>
              <a:t>k</a:t>
            </a:r>
            <a:r>
              <a:rPr lang="en-US" dirty="0" err="1" smtClean="0"/>
              <a:t>uvati</a:t>
            </a:r>
            <a:r>
              <a:rPr lang="en-US" dirty="0" smtClean="0"/>
              <a:t> </a:t>
            </a:r>
            <a:r>
              <a:rPr lang="en-US" dirty="0" err="1" smtClean="0"/>
              <a:t>još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sata</a:t>
            </a:r>
            <a:endParaRPr lang="sr-Latn-CS" dirty="0" smtClean="0"/>
          </a:p>
          <a:p>
            <a:pPr>
              <a:buNone/>
            </a:pPr>
            <a:r>
              <a:rPr lang="en-US" dirty="0" smtClean="0"/>
              <a:t>- </a:t>
            </a:r>
            <a:r>
              <a:rPr lang="sr-Latn-CS" dirty="0" smtClean="0"/>
              <a:t>p</a:t>
            </a:r>
            <a:r>
              <a:rPr lang="en-US" dirty="0" err="1" smtClean="0"/>
              <a:t>oslužiti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palentom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lenovo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1992" y="1066800"/>
            <a:ext cx="8042408" cy="5553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1752600"/>
            <a:ext cx="86357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Autori: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Dejan Aleksić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ekonomsko-ugostiteljska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Bar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Dragi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 Filipović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Danilo Ki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š“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Budva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Jago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Rosić -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Ivan Goran Kovačić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Herceg Novi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Slavko Karadžić -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17.septembar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Žabljak</a:t>
            </a:r>
            <a:endParaRPr kumimoji="0" lang="sr-Latn-C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B3B1DB6-A179-4DA2-8CCB-A0043E893E7E}"/>
</file>

<file path=customXml/itemProps2.xml><?xml version="1.0" encoding="utf-8"?>
<ds:datastoreItem xmlns:ds="http://schemas.openxmlformats.org/officeDocument/2006/customXml" ds:itemID="{92C10C0D-8DD3-4E5F-B3E1-D64015A930EC}"/>
</file>

<file path=customXml/itemProps3.xml><?xml version="1.0" encoding="utf-8"?>
<ds:datastoreItem xmlns:ds="http://schemas.openxmlformats.org/officeDocument/2006/customXml" ds:itemID="{334BCC92-FE01-4A73-9E69-11C23CF3131F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</TotalTime>
  <Words>178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Brodet na bokeljski način (jelo južne regije)</vt:lpstr>
      <vt:lpstr>Način rada :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Brodet na bokeljski nacin (jelo juzne regije)</dc:title>
  <dc:creator>lenovo</dc:creator>
  <cp:lastModifiedBy>Darko</cp:lastModifiedBy>
  <cp:revision>6</cp:revision>
  <dcterms:created xsi:type="dcterms:W3CDTF">2012-06-08T08:38:28Z</dcterms:created>
  <dcterms:modified xsi:type="dcterms:W3CDTF">2012-06-18T22:55:25Z</dcterms:modified>
</cp:coreProperties>
</file>