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513B8F-AAF8-47A7-AC75-F20FAA6E312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816A59-CCF4-4E52-B1D3-EFE2219BA1A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4800" b="0" dirty="0" smtClean="0"/>
              <a:t>Pita </a:t>
            </a:r>
            <a:r>
              <a:rPr lang="en-US" sz="4800" b="0" dirty="0" err="1" smtClean="0"/>
              <a:t>od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heljde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sa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Durmitora</a:t>
            </a:r>
            <a:r>
              <a:rPr lang="en-US" sz="4800" b="0" dirty="0" smtClean="0"/>
              <a:t/>
            </a:r>
            <a:br>
              <a:rPr lang="en-US" sz="4800" b="0" dirty="0" smtClean="0"/>
            </a:br>
            <a:r>
              <a:rPr lang="en-US" sz="4800" b="0" dirty="0" smtClean="0"/>
              <a:t>( </a:t>
            </a:r>
            <a:r>
              <a:rPr lang="en-US" sz="4800" b="0" dirty="0" err="1" smtClean="0"/>
              <a:t>jelo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sjeverne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regije</a:t>
            </a:r>
            <a:r>
              <a:rPr lang="en-US" sz="4800" b="0" dirty="0" smtClean="0"/>
              <a:t>)</a:t>
            </a:r>
            <a:endParaRPr lang="en-US" sz="48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62200"/>
            <a:ext cx="7854696" cy="3810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 smtClean="0"/>
              <a:t>Potrebn</a:t>
            </a:r>
            <a:r>
              <a:rPr lang="sr-Latn-CS" sz="3200" dirty="0" smtClean="0"/>
              <a:t>o je</a:t>
            </a:r>
            <a:r>
              <a:rPr lang="en-US" dirty="0" smtClean="0"/>
              <a:t>:</a:t>
            </a:r>
          </a:p>
          <a:p>
            <a:pPr algn="l"/>
            <a:r>
              <a:rPr lang="en-US" dirty="0" smtClean="0"/>
              <a:t>4 </a:t>
            </a:r>
            <a:r>
              <a:rPr lang="en-US" dirty="0" err="1" smtClean="0"/>
              <a:t>jaja</a:t>
            </a:r>
            <a:r>
              <a:rPr lang="en-US" dirty="0" smtClean="0"/>
              <a:t>, 500 g </a:t>
            </a:r>
            <a:r>
              <a:rPr lang="en-US" dirty="0" err="1" smtClean="0"/>
              <a:t>sira</a:t>
            </a:r>
            <a:r>
              <a:rPr lang="en-US" dirty="0" smtClean="0"/>
              <a:t>, 300 g </a:t>
            </a:r>
            <a:r>
              <a:rPr lang="en-US" dirty="0" err="1" smtClean="0"/>
              <a:t>kajmaka</a:t>
            </a:r>
            <a:r>
              <a:rPr lang="en-US" dirty="0" smtClean="0"/>
              <a:t>,</a:t>
            </a:r>
            <a:r>
              <a:rPr lang="sr-Latn-CS" dirty="0" smtClean="0"/>
              <a:t> </a:t>
            </a:r>
            <a:r>
              <a:rPr lang="en-US" dirty="0" smtClean="0"/>
              <a:t>1 </a:t>
            </a:r>
            <a:r>
              <a:rPr lang="en-US" dirty="0" err="1" smtClean="0"/>
              <a:t>čaša</a:t>
            </a:r>
            <a:r>
              <a:rPr lang="en-US" dirty="0" smtClean="0"/>
              <a:t> </a:t>
            </a:r>
            <a:r>
              <a:rPr lang="en-US" dirty="0" err="1" smtClean="0"/>
              <a:t>kisjele</a:t>
            </a:r>
            <a:endParaRPr lang="en-US" dirty="0" smtClean="0"/>
          </a:p>
          <a:p>
            <a:pPr algn="l"/>
            <a:r>
              <a:rPr lang="en-US" dirty="0" smtClean="0"/>
              <a:t> </a:t>
            </a:r>
            <a:r>
              <a:rPr lang="en-US" dirty="0" err="1" smtClean="0"/>
              <a:t>pavlake</a:t>
            </a:r>
            <a:r>
              <a:rPr lang="en-US" dirty="0" smtClean="0"/>
              <a:t>, 200 g </a:t>
            </a:r>
            <a:r>
              <a:rPr lang="en-US" dirty="0" err="1" smtClean="0"/>
              <a:t>heljdinog</a:t>
            </a:r>
            <a:r>
              <a:rPr lang="en-US" dirty="0" smtClean="0"/>
              <a:t> </a:t>
            </a:r>
            <a:r>
              <a:rPr lang="en-US" dirty="0" err="1" smtClean="0"/>
              <a:t>brašna</a:t>
            </a:r>
            <a:r>
              <a:rPr lang="en-US" dirty="0" smtClean="0"/>
              <a:t>, 2 </a:t>
            </a:r>
            <a:r>
              <a:rPr lang="en-US" dirty="0" err="1" smtClean="0"/>
              <a:t>čaše</a:t>
            </a:r>
            <a:r>
              <a:rPr lang="en-US" dirty="0" smtClean="0"/>
              <a:t> </a:t>
            </a:r>
            <a:r>
              <a:rPr lang="en-US" dirty="0" err="1" smtClean="0"/>
              <a:t>pšeničnog</a:t>
            </a:r>
            <a:r>
              <a:rPr lang="en-US" dirty="0" smtClean="0"/>
              <a:t> </a:t>
            </a:r>
            <a:r>
              <a:rPr lang="sr-Latn-CS" dirty="0" smtClean="0"/>
              <a:t>  </a:t>
            </a:r>
            <a:r>
              <a:rPr lang="en-US" dirty="0" err="1" smtClean="0"/>
              <a:t>brašna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</a:t>
            </a:r>
            <a:r>
              <a:rPr lang="sr-Latn-CS" dirty="0" smtClean="0"/>
              <a:t>č</a:t>
            </a:r>
            <a:r>
              <a:rPr lang="en-US" dirty="0" smtClean="0"/>
              <a:t>in </a:t>
            </a:r>
            <a:r>
              <a:rPr lang="en-US" dirty="0" err="1" smtClean="0"/>
              <a:t>rada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it-IT" dirty="0" smtClean="0"/>
              <a:t>pomiješati obje vrste brašna</a:t>
            </a:r>
          </a:p>
          <a:p>
            <a:pPr>
              <a:buNone/>
            </a:pPr>
            <a:r>
              <a:rPr lang="it-IT" dirty="0" smtClean="0"/>
              <a:t>-</a:t>
            </a:r>
            <a:r>
              <a:rPr lang="sr-Latn-CS" dirty="0" smtClean="0"/>
              <a:t> </a:t>
            </a:r>
            <a:r>
              <a:rPr lang="it-IT" dirty="0" smtClean="0"/>
              <a:t>dodati vode toliko da se dobije gustina kao za palačinke</a:t>
            </a:r>
          </a:p>
          <a:p>
            <a:pPr>
              <a:buNone/>
            </a:pPr>
            <a:r>
              <a:rPr lang="it-IT" dirty="0" smtClean="0"/>
              <a:t>-</a:t>
            </a:r>
            <a:r>
              <a:rPr lang="sr-Latn-CS" dirty="0" smtClean="0"/>
              <a:t> </a:t>
            </a:r>
            <a:r>
              <a:rPr lang="it-IT" dirty="0" smtClean="0"/>
              <a:t>od te mase ispeći deblje palačinke.</a:t>
            </a:r>
          </a:p>
          <a:p>
            <a:pPr>
              <a:buNone/>
            </a:pPr>
            <a:r>
              <a:rPr lang="it-IT" dirty="0" smtClean="0"/>
              <a:t>-</a:t>
            </a:r>
            <a:r>
              <a:rPr lang="sr-Latn-CS" dirty="0" smtClean="0"/>
              <a:t> </a:t>
            </a:r>
            <a:r>
              <a:rPr lang="it-IT" dirty="0" smtClean="0"/>
              <a:t>nauljiti vatrostalnu posudu, pa staviti jednu palačinku</a:t>
            </a:r>
          </a:p>
          <a:p>
            <a:pPr>
              <a:buNone/>
            </a:pPr>
            <a:r>
              <a:rPr lang="it-IT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p</a:t>
            </a:r>
            <a:r>
              <a:rPr lang="pl-PL" dirty="0" smtClean="0"/>
              <a:t>remazati je mješavinom sira i kajmaka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s</a:t>
            </a:r>
            <a:r>
              <a:rPr lang="pl-PL" dirty="0" smtClean="0"/>
              <a:t>taviti drugu palačinku, premazati sirom i kajmakom i tako redom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pl-PL" dirty="0" smtClean="0"/>
              <a:t> </a:t>
            </a:r>
            <a:r>
              <a:rPr lang="en-US" dirty="0" smtClean="0"/>
              <a:t>p</a:t>
            </a:r>
            <a:r>
              <a:rPr lang="pl-PL" dirty="0" smtClean="0"/>
              <a:t>eći u zagrejanoj pećnici oko 30 minuta na srednjoj temperaturi, </a:t>
            </a:r>
            <a:r>
              <a:rPr lang="en-US" dirty="0" smtClean="0"/>
              <a:t>p</a:t>
            </a:r>
            <a:r>
              <a:rPr lang="pl-PL" dirty="0" smtClean="0"/>
              <a:t>rohladiti 20 minuta i služiti uz kisjelo mlijeko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enovo\Desktop\Pita-Heljd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78486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1524000"/>
            <a:ext cx="86357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Autori: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Dejan Aleksić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ekonomsko-ugostiteljska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Bar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Dragi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 Filipović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Danilo Ki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Budva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Jago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Rosić -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Ivan Goran Kovačić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Herceg Novi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Slavko Karadžić -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17.septembar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Žabljak</a:t>
            </a: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E0C130D-2E05-4CCB-AABE-1350B7623885}"/>
</file>

<file path=customXml/itemProps2.xml><?xml version="1.0" encoding="utf-8"?>
<ds:datastoreItem xmlns:ds="http://schemas.openxmlformats.org/officeDocument/2006/customXml" ds:itemID="{9973C3FA-AE1F-41FE-8681-6CB25C775FA4}"/>
</file>

<file path=customXml/itemProps3.xml><?xml version="1.0" encoding="utf-8"?>
<ds:datastoreItem xmlns:ds="http://schemas.openxmlformats.org/officeDocument/2006/customXml" ds:itemID="{E8A0AA47-C82D-43C6-B62A-C611E2A2EFCA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160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Pita od heljde sa Durmitora ( jelo sjeverne regije)</vt:lpstr>
      <vt:lpstr>Način rada :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Pita od heljde sa Durmitora ( jelo sjveverne regije)</dc:title>
  <dc:creator>lenovo</dc:creator>
  <cp:lastModifiedBy>Darko</cp:lastModifiedBy>
  <cp:revision>7</cp:revision>
  <dcterms:created xsi:type="dcterms:W3CDTF">2012-06-08T09:01:16Z</dcterms:created>
  <dcterms:modified xsi:type="dcterms:W3CDTF">2012-06-18T22:58:27Z</dcterms:modified>
</cp:coreProperties>
</file>