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60" r:id="rId4"/>
    <p:sldId id="259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8" autoAdjust="0"/>
  </p:normalViewPr>
  <p:slideViewPr>
    <p:cSldViewPr>
      <p:cViewPr>
        <p:scale>
          <a:sx n="63" d="100"/>
          <a:sy n="63" d="100"/>
        </p:scale>
        <p:origin x="-137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503D3-DA5C-48DB-A3E8-A2C4EBB2BD30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DF260-F74B-44E7-A121-1C7FB3EE3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DF260-F74B-44E7-A121-1C7FB3EE337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486C57D-14EC-4719-8068-F199C784416C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2D18826-CCA0-4126-A648-AB6A59E85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200" dirty="0" smtClean="0">
                <a:latin typeface="Arial Black" pitchFamily="34" charset="0"/>
              </a:rPr>
              <a:t>SPOSOBNOSTI ANIMATORA</a:t>
            </a:r>
            <a:r>
              <a:rPr lang="en-US" sz="3600" dirty="0" smtClean="0">
                <a:latin typeface="Arial Black" pitchFamily="34" charset="0"/>
              </a:rPr>
              <a:t/>
            </a:r>
            <a:br>
              <a:rPr lang="en-US" sz="3600" dirty="0" smtClean="0">
                <a:latin typeface="Arial Black" pitchFamily="34" charset="0"/>
              </a:rPr>
            </a:br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endParaRPr lang="en-US" sz="3200" dirty="0" smtClean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LJUDSKE MOGU</a:t>
            </a:r>
            <a:r>
              <a:rPr lang="sr-Latn-CS" sz="2800" dirty="0" smtClean="0"/>
              <a:t>ĆNOSTI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2400" dirty="0" smtClean="0"/>
              <a:t>  Ko sam ?                   Šta znam ?        Kako mislim?       Šta hoću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857224" y="3143248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3500430" y="2786058"/>
            <a:ext cx="150019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5858678" y="2929728"/>
            <a:ext cx="1499404" cy="70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23528" y="3789040"/>
            <a:ext cx="882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/>
              <a:t>ČOVJEKOVA LIČNOST          </a:t>
            </a:r>
            <a:r>
              <a:rPr lang="sr-Latn-CS" sz="2000" dirty="0" smtClean="0"/>
              <a:t>     </a:t>
            </a:r>
            <a:r>
              <a:rPr lang="sr-Latn-CS" sz="2000" dirty="0" smtClean="0"/>
              <a:t>ZNANJE                   MIŠLJENJE                   MOTIVACIJA</a:t>
            </a:r>
            <a:endParaRPr lang="en-US" sz="20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714348" y="5000636"/>
            <a:ext cx="121444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714480" y="4500570"/>
            <a:ext cx="1500198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285984" y="4214818"/>
            <a:ext cx="3143272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55576" y="580526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TEMPERAMENT         ZNAČAJ                  Šta mogu?</a:t>
            </a:r>
            <a:endParaRPr lang="en-US" dirty="0"/>
          </a:p>
        </p:txBody>
      </p:sp>
    </p:spTree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050" y="214290"/>
            <a:ext cx="4767274" cy="822944"/>
          </a:xfrm>
        </p:spPr>
        <p:txBody>
          <a:bodyPr>
            <a:normAutofit/>
          </a:bodyPr>
          <a:lstStyle/>
          <a:p>
            <a:r>
              <a:rPr lang="sr-Latn-CS" sz="3200" u="sng" dirty="0" smtClean="0"/>
              <a:t>SPOSOBNOSTI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endParaRPr lang="sr-Latn-CS" sz="2400" dirty="0" smtClean="0"/>
          </a:p>
          <a:p>
            <a:pPr>
              <a:buNone/>
            </a:pPr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1071538" y="928670"/>
            <a:ext cx="2857520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107521" y="1250141"/>
            <a:ext cx="135732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3893339" y="1393017"/>
            <a:ext cx="1571636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72000" y="928670"/>
            <a:ext cx="2214578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2420888"/>
            <a:ext cx="8748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b="1" dirty="0" smtClean="0"/>
              <a:t>INTELEKTUALNE </a:t>
            </a:r>
            <a:r>
              <a:rPr lang="sr-Latn-CS" sz="2000" b="1" dirty="0" smtClean="0"/>
              <a:t>    MOTORIČKE          SENZORSKE    RAZUMIJEVANJE          </a:t>
            </a:r>
          </a:p>
          <a:p>
            <a:r>
              <a:rPr lang="sr-Latn-CS" sz="2400" dirty="0" smtClean="0"/>
              <a:t>  </a:t>
            </a:r>
            <a:r>
              <a:rPr lang="en-US" sz="2000" dirty="0" err="1" smtClean="0"/>
              <a:t>Mehani</a:t>
            </a:r>
            <a:r>
              <a:rPr lang="sr-Latn-CS" sz="2000" dirty="0" smtClean="0"/>
              <a:t>čke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35687" y="4036223"/>
            <a:ext cx="1857388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57290" y="3357562"/>
            <a:ext cx="3429024" cy="1785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67744" y="2857496"/>
            <a:ext cx="6876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/>
              <a:t>Kretanje očiju,     </a:t>
            </a:r>
            <a:r>
              <a:rPr lang="sr-Latn-CS" sz="2000" dirty="0" smtClean="0"/>
              <a:t>V</a:t>
            </a:r>
            <a:r>
              <a:rPr lang="sr-Latn-CS" sz="2000" dirty="0" smtClean="0"/>
              <a:t>id-sluh-njuh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2357422" y="3357562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Kretanje glave         </a:t>
            </a:r>
            <a:r>
              <a:rPr lang="sr-Latn-CS" dirty="0" smtClean="0"/>
              <a:t>Dodir,ravnoteža                </a:t>
            </a:r>
            <a:r>
              <a:rPr lang="sr-Latn-CS" dirty="0" smtClean="0"/>
              <a:t>tehničkih oblika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9552" y="5157192"/>
            <a:ext cx="7318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dirty="0" smtClean="0"/>
              <a:t>INTELIGENCIJA  </a:t>
            </a:r>
            <a:r>
              <a:rPr lang="sr-Latn-CS" sz="2400" dirty="0" smtClean="0"/>
              <a:t>      </a:t>
            </a:r>
            <a:r>
              <a:rPr lang="sr-Latn-CS" sz="2400" dirty="0" smtClean="0"/>
              <a:t>                   </a:t>
            </a:r>
            <a:r>
              <a:rPr lang="sr-Latn-CS" sz="2000" dirty="0" smtClean="0"/>
              <a:t>SPECIFIČNE</a:t>
            </a:r>
            <a:r>
              <a:rPr lang="sr-Latn-CS" sz="2400" dirty="0" smtClean="0"/>
              <a:t> </a:t>
            </a:r>
            <a:r>
              <a:rPr lang="sr-Latn-CS" sz="2000" dirty="0" smtClean="0"/>
              <a:t>SPOSOBNOSTI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179512" y="573325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A</a:t>
            </a:r>
            <a:r>
              <a:rPr lang="sr-Latn-CS" dirty="0" smtClean="0"/>
              <a:t>pstraktna-socijalna-tehnička                   Verbalna-numerička-pamćenje</a:t>
            </a:r>
            <a:endParaRPr lang="en-US" dirty="0"/>
          </a:p>
        </p:txBody>
      </p:sp>
    </p:spTree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drenalin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9734" cy="6858000"/>
          </a:xfrm>
        </p:spPr>
      </p:pic>
    </p:spTree>
  </p:cSld>
  <p:clrMapOvr>
    <a:masterClrMapping/>
  </p:clrMapOvr>
  <p:transition spd="slow"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atermark.php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flipH="1">
            <a:off x="-36372" y="-27278"/>
            <a:ext cx="9180371" cy="6885278"/>
          </a:xfrm>
        </p:spPr>
      </p:pic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/>
              <a:t>ANIMATOR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400" dirty="0" smtClean="0"/>
              <a:t>SAVJETNIK                                                           UGOSTITELJ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763688" y="1052736"/>
            <a:ext cx="244827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788024" y="1052736"/>
            <a:ext cx="2304256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75656" y="198884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75656" y="2060848"/>
            <a:ext cx="0" cy="3168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92280" y="1988840"/>
            <a:ext cx="72008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55976" y="1124744"/>
            <a:ext cx="72008" cy="4536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427984" y="5301208"/>
            <a:ext cx="273630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547664" y="5229200"/>
            <a:ext cx="2808312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0800000" flipH="1" flipV="1">
            <a:off x="714348" y="2438890"/>
            <a:ext cx="2273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ORGANIZATOR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084168" y="242088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PREDSTAVNIK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827584" y="342900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STRUČNJAK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084168" y="335699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INFORMATOR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83568" y="4797152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 AKTIVNI GOST NA ODMORU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5652120" y="486916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DOBAR SAGOVORNIK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51920" y="587727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KOLEGA</a:t>
            </a:r>
            <a:endParaRPr lang="en-US" sz="2400" dirty="0"/>
          </a:p>
        </p:txBody>
      </p:sp>
    </p:spTree>
  </p:cSld>
  <p:clrMapOvr>
    <a:masterClrMapping/>
  </p:clrMapOvr>
  <p:transition spd="slow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lement201202041219120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214346" y="-327448"/>
            <a:ext cx="9715568" cy="71854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spd="slow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imacija_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60638"/>
          </a:xfrm>
        </p:spPr>
      </p:pic>
    </p:spTree>
  </p:cSld>
  <p:clrMapOvr>
    <a:masterClrMapping/>
  </p:clrMapOvr>
  <p:transition spd="slow"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2_01_02_aminator_turisticka_animacija_archery_4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imato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flipH="1">
            <a:off x="0" y="0"/>
            <a:ext cx="9144000" cy="6858000"/>
          </a:xfrm>
        </p:spPr>
      </p:pic>
    </p:spTree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lizalište_štran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ransition spd="slow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etnj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83961"/>
          </a:xfrm>
        </p:spPr>
      </p:pic>
    </p:spTree>
  </p:cSld>
  <p:clrMapOvr>
    <a:masterClrMapping/>
  </p:clrMapOvr>
  <p:transition spd="slow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imacijadevojk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60895"/>
          </a:xfrm>
        </p:spPr>
      </p:pic>
    </p:spTree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2_01_02_carpe_diem_animator_turisticki_animacija_mini_club_djeca_4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checke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20430" cy="1143000"/>
          </a:xfrm>
        </p:spPr>
        <p:txBody>
          <a:bodyPr>
            <a:normAutofit/>
          </a:bodyPr>
          <a:lstStyle/>
          <a:p>
            <a:r>
              <a:rPr lang="sr-Latn-CS" sz="2400" dirty="0" smtClean="0"/>
              <a:t> Stručno </a:t>
            </a:r>
            <a:r>
              <a:rPr lang="sr-Latn-CS" sz="2400" dirty="0" smtClean="0"/>
              <a:t>obrazovanje animatora mora se </a:t>
            </a:r>
            <a:r>
              <a:rPr lang="sr-Latn-CS" sz="2400" dirty="0" smtClean="0"/>
              <a:t>zasnivati</a:t>
            </a:r>
            <a:br>
              <a:rPr lang="sr-Latn-CS" sz="2400" dirty="0" smtClean="0"/>
            </a:br>
            <a:r>
              <a:rPr lang="sr-Latn-CS" sz="2400" dirty="0" smtClean="0"/>
              <a:t> </a:t>
            </a:r>
            <a:r>
              <a:rPr lang="sr-Latn-CS" sz="2400" dirty="0" smtClean="0"/>
              <a:t>na poznavanju: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3"/>
            <a:ext cx="8229600" cy="5286388"/>
          </a:xfrm>
        </p:spPr>
        <p:txBody>
          <a:bodyPr>
            <a:noAutofit/>
          </a:bodyPr>
          <a:lstStyle/>
          <a:p>
            <a:r>
              <a:rPr lang="sr-Latn-CS" sz="2400" dirty="0" smtClean="0"/>
              <a:t>oblast animacije</a:t>
            </a:r>
            <a:endParaRPr lang="sr-Latn-CS" sz="2400" dirty="0" smtClean="0"/>
          </a:p>
          <a:p>
            <a:endParaRPr lang="sr-Latn-CS" sz="2400" dirty="0" smtClean="0"/>
          </a:p>
          <a:p>
            <a:r>
              <a:rPr lang="sr-Latn-CS" sz="2400" dirty="0" smtClean="0"/>
              <a:t>spretnost </a:t>
            </a:r>
            <a:r>
              <a:rPr lang="sr-Latn-CS" sz="2400" dirty="0" smtClean="0"/>
              <a:t>i </a:t>
            </a:r>
            <a:r>
              <a:rPr lang="sr-Latn-CS" sz="2400" dirty="0" smtClean="0"/>
              <a:t>teknika(rad </a:t>
            </a:r>
            <a:r>
              <a:rPr lang="sr-Latn-CS" sz="2400" dirty="0" smtClean="0"/>
              <a:t>s mikrofonom</a:t>
            </a:r>
            <a:r>
              <a:rPr lang="sr-Latn-CS" sz="2400" dirty="0" smtClean="0"/>
              <a:t>)</a:t>
            </a:r>
            <a:endParaRPr lang="sr-Latn-CS" sz="2400" dirty="0" smtClean="0"/>
          </a:p>
          <a:p>
            <a:endParaRPr lang="sr-Latn-CS" sz="2400" dirty="0" smtClean="0"/>
          </a:p>
          <a:p>
            <a:r>
              <a:rPr lang="sr-Latn-CS" sz="2400" dirty="0" smtClean="0"/>
              <a:t>znanja koja omugućavaju da se bude ravnopravan član hotelskog </a:t>
            </a:r>
            <a:r>
              <a:rPr lang="sr-Latn-CS" sz="2400" dirty="0" smtClean="0"/>
              <a:t>tima                      </a:t>
            </a:r>
          </a:p>
          <a:p>
            <a:r>
              <a:rPr lang="sr-Latn-CS" sz="2400" dirty="0" smtClean="0"/>
              <a:t> </a:t>
            </a:r>
            <a:r>
              <a:rPr lang="sr-Latn-CS" sz="2400" dirty="0" smtClean="0"/>
              <a:t>učesće </a:t>
            </a:r>
            <a:r>
              <a:rPr lang="sr-Latn-CS" sz="2400" dirty="0" smtClean="0"/>
              <a:t>u timu (ekonomika turizma, marketing, organizacija u </a:t>
            </a:r>
            <a:r>
              <a:rPr lang="sr-Latn-CS" sz="2400" dirty="0" smtClean="0"/>
              <a:t>hotelu)</a:t>
            </a:r>
            <a:endParaRPr lang="sr-Latn-CS" sz="2400" dirty="0" smtClean="0"/>
          </a:p>
          <a:p>
            <a:endParaRPr lang="sr-Latn-CS" sz="2400" dirty="0" smtClean="0"/>
          </a:p>
          <a:p>
            <a:r>
              <a:rPr lang="sr-Latn-CS" sz="2400" dirty="0" smtClean="0"/>
              <a:t>verbalne </a:t>
            </a:r>
            <a:r>
              <a:rPr lang="sr-Latn-CS" sz="2400" dirty="0" smtClean="0"/>
              <a:t>i neverbalne </a:t>
            </a:r>
            <a:r>
              <a:rPr lang="sr-Latn-CS" sz="2400" dirty="0" smtClean="0"/>
              <a:t>komunikacije</a:t>
            </a:r>
            <a:endParaRPr lang="sr-Latn-CS" sz="2400" dirty="0" smtClean="0"/>
          </a:p>
          <a:p>
            <a:endParaRPr lang="sr-Latn-CS" sz="2400" dirty="0" smtClean="0"/>
          </a:p>
          <a:p>
            <a:r>
              <a:rPr lang="sr-Latn-CS" sz="2400" dirty="0" smtClean="0"/>
              <a:t>bon ton</a:t>
            </a:r>
            <a:endParaRPr lang="en-US" sz="2400" dirty="0"/>
          </a:p>
        </p:txBody>
      </p:sp>
    </p:spTree>
  </p:cSld>
  <p:clrMapOvr>
    <a:masterClrMapping/>
  </p:clrMapOvr>
  <p:transition spd="slow">
    <p:comb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0" y="4214818"/>
            <a:ext cx="4214842" cy="3676972"/>
          </a:xfrm>
        </p:spPr>
        <p:txBody>
          <a:bodyPr/>
          <a:lstStyle/>
          <a:p>
            <a:pPr>
              <a:buNone/>
            </a:pPr>
            <a:r>
              <a:rPr lang="sr-Latn-CS" dirty="0" smtClean="0"/>
              <a:t>Grupa autora</a:t>
            </a:r>
            <a:r>
              <a:rPr lang="en-US" dirty="0" smtClean="0"/>
              <a:t>:</a:t>
            </a:r>
            <a:endParaRPr lang="sr-Latn-CS" dirty="0" smtClean="0"/>
          </a:p>
          <a:p>
            <a:pPr>
              <a:buNone/>
            </a:pPr>
            <a:r>
              <a:rPr lang="sr-Latn-CS" dirty="0" smtClean="0"/>
              <a:t>Ljiljana Vorotović</a:t>
            </a:r>
          </a:p>
          <a:p>
            <a:pPr>
              <a:buNone/>
            </a:pPr>
            <a:r>
              <a:rPr lang="sr-Latn-CS" dirty="0" smtClean="0"/>
              <a:t>Đeka Elezović</a:t>
            </a:r>
          </a:p>
          <a:p>
            <a:pPr>
              <a:buNone/>
            </a:pPr>
            <a:r>
              <a:rPr lang="sr-Latn-CS" dirty="0" smtClean="0"/>
              <a:t>Saša Kovačević Mihajlović</a:t>
            </a:r>
          </a:p>
          <a:p>
            <a:pPr>
              <a:buNone/>
            </a:pPr>
            <a:r>
              <a:rPr lang="sr-Latn-CS" dirty="0" smtClean="0"/>
              <a:t>Đula Bašić</a:t>
            </a:r>
          </a:p>
          <a:p>
            <a:pPr>
              <a:buNone/>
            </a:pPr>
            <a:endParaRPr lang="sr-Latn-C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09A7CD2-47B2-4455-9191-5E7C1349EDAA}"/>
</file>

<file path=customXml/itemProps2.xml><?xml version="1.0" encoding="utf-8"?>
<ds:datastoreItem xmlns:ds="http://schemas.openxmlformats.org/officeDocument/2006/customXml" ds:itemID="{0E3F05E5-3324-4934-9CEC-2AB5578C8ABE}"/>
</file>

<file path=customXml/itemProps3.xml><?xml version="1.0" encoding="utf-8"?>
<ds:datastoreItem xmlns:ds="http://schemas.openxmlformats.org/officeDocument/2006/customXml" ds:itemID="{0366F073-2B8E-4422-A595-637ABFADF36E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128</TotalTime>
  <Words>135</Words>
  <Application>Microsoft Office PowerPoint</Application>
  <PresentationFormat>On-screen Show (4:3)</PresentationFormat>
  <Paragraphs>53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Opulent</vt:lpstr>
      <vt:lpstr>  SPOSOBNOSTI ANIMATORA  </vt:lpstr>
      <vt:lpstr>LJUDSKE MOGUĆNOSTI</vt:lpstr>
      <vt:lpstr>SPOSOBNOSTI</vt:lpstr>
      <vt:lpstr>Slide 4</vt:lpstr>
      <vt:lpstr>Slide 5</vt:lpstr>
      <vt:lpstr>ANIMATOR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 Stručno obrazovanje animatora mora se zasnivati  na poznavanju:</vt:lpstr>
      <vt:lpstr>Slide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ANIMACIJA</dc:title>
  <dc:creator>BANICOM</dc:creator>
  <cp:lastModifiedBy>XP</cp:lastModifiedBy>
  <cp:revision>15</cp:revision>
  <dcterms:created xsi:type="dcterms:W3CDTF">2012-01-17T13:00:35Z</dcterms:created>
  <dcterms:modified xsi:type="dcterms:W3CDTF">2012-06-15T16:28:23Z</dcterms:modified>
</cp:coreProperties>
</file>