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5" r:id="rId10"/>
    <p:sldId id="269" r:id="rId11"/>
    <p:sldId id="264" r:id="rId12"/>
    <p:sldId id="267" r:id="rId13"/>
    <p:sldId id="274" r:id="rId14"/>
    <p:sldId id="271" r:id="rId15"/>
    <p:sldId id="272" r:id="rId16"/>
    <p:sldId id="266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7207" autoAdjust="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3B868-4A68-41CB-8329-A434A29C1B7E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39EA1-B8FF-43E1-9423-9B80502B7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39EA1-B8FF-43E1-9423-9B80502B77A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F042780-7FA7-40BC-B5B4-5C5C179AA8AC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875CA6B-E219-45EF-8F67-C086F2DE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 Black" pitchFamily="34" charset="0"/>
              </a:rPr>
              <a:t>POSEBNI </a:t>
            </a:r>
            <a:r>
              <a:rPr lang="en-US" sz="3600" dirty="0" smtClean="0">
                <a:latin typeface="Arial Black" pitchFamily="34" charset="0"/>
              </a:rPr>
              <a:t>DOGA</a:t>
            </a:r>
            <a:r>
              <a:rPr lang="sr-Latn-ME" sz="3600" dirty="0" smtClean="0">
                <a:latin typeface="Arial Black" pitchFamily="34" charset="0"/>
              </a:rPr>
              <a:t>Đ</a:t>
            </a:r>
            <a:r>
              <a:rPr lang="en-US" sz="3600" dirty="0" smtClean="0">
                <a:latin typeface="Arial Black" pitchFamily="34" charset="0"/>
              </a:rPr>
              <a:t>AJI </a:t>
            </a:r>
            <a:r>
              <a:rPr lang="en-US" sz="3600" dirty="0" smtClean="0">
                <a:latin typeface="Arial Black" pitchFamily="34" charset="0"/>
              </a:rPr>
              <a:t>KAO DIO PONUDE SAVREMENE TURISTI</a:t>
            </a:r>
            <a:r>
              <a:rPr lang="sr-Latn-CS" sz="3600" dirty="0" smtClean="0">
                <a:latin typeface="Arial Black" pitchFamily="34" charset="0"/>
              </a:rPr>
              <a:t>ČKE DESTINACIJE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Izraz ,,posebni dogadjaji “prvi je upotr</a:t>
            </a:r>
            <a:r>
              <a:rPr lang="en-US" dirty="0" err="1" smtClean="0"/>
              <a:t>ije</a:t>
            </a:r>
            <a:r>
              <a:rPr lang="sr-Latn-CS" dirty="0" smtClean="0"/>
              <a:t>bio Volt Dizni prilikom otvaranja svog tematskog parka zvanog  ,,Diznilend” godine 1955</a:t>
            </a:r>
            <a:r>
              <a:rPr lang="en-US" dirty="0" smtClean="0"/>
              <a:t>.</a:t>
            </a:r>
            <a:r>
              <a:rPr lang="sr-Latn-CS" dirty="0" smtClean="0"/>
              <a:t> u kalifornijskom gradu Anhajmu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Ovaj posebni dogadjaj zvao se ,,Električna parada na glavnoj ulici”</a:t>
            </a:r>
            <a:endParaRPr lang="sr-Latn-CS" sz="2800" dirty="0" smtClean="0"/>
          </a:p>
          <a:p>
            <a:pPr>
              <a:buNone/>
            </a:pPr>
            <a:r>
              <a:rPr lang="sr-Latn-CS" dirty="0" smtClean="0"/>
              <a:t>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IZNILEND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Desetine plovećih čunova sa hiljadama minijaturnih svetiljki svake večeri prolazilo je pored</a:t>
            </a:r>
            <a:r>
              <a:rPr lang="en-US" dirty="0" smtClean="0"/>
              <a:t> </a:t>
            </a:r>
            <a:r>
              <a:rPr lang="sr-Latn-CS" dirty="0" smtClean="0"/>
              <a:t>,,Glavne ulice” i razveseljavalo goste koji su ostali samo </a:t>
            </a:r>
            <a:r>
              <a:rPr lang="en-US" dirty="0" smtClean="0"/>
              <a:t>z</a:t>
            </a:r>
            <a:r>
              <a:rPr lang="sr-Latn-CS" dirty="0" smtClean="0"/>
              <a:t>bog radoznalosti i spektakla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Ovakvu tehniku i danas koristi sistem Diznijevih parkova u svijetu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2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3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7160217875_aee9cdefc8_z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en-US" dirty="0" err="1" smtClean="0"/>
              <a:t>Poseban</a:t>
            </a:r>
            <a:r>
              <a:rPr lang="en-US" dirty="0" smtClean="0"/>
              <a:t> </a:t>
            </a:r>
            <a:r>
              <a:rPr lang="en-US" dirty="0" err="1" smtClean="0"/>
              <a:t>dogadjaj</a:t>
            </a:r>
            <a:r>
              <a:rPr lang="en-US" dirty="0" smtClean="0"/>
              <a:t> je </a:t>
            </a:r>
            <a:r>
              <a:rPr lang="en-US" dirty="0" err="1" smtClean="0"/>
              <a:t>onaj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sivu</a:t>
            </a:r>
            <a:r>
              <a:rPr lang="en-US" dirty="0" smtClean="0"/>
              <a:t> </a:t>
            </a:r>
            <a:r>
              <a:rPr lang="en-US" dirty="0" err="1" smtClean="0"/>
              <a:t>svakodnevnicu</a:t>
            </a:r>
            <a:r>
              <a:rPr lang="en-US" dirty="0" smtClean="0"/>
              <a:t> </a:t>
            </a:r>
            <a:r>
              <a:rPr lang="en-US" dirty="0" err="1" smtClean="0"/>
              <a:t>gosta</a:t>
            </a:r>
            <a:r>
              <a:rPr lang="en-US" dirty="0" smtClean="0"/>
              <a:t> </a:t>
            </a:r>
            <a:r>
              <a:rPr lang="en-US" dirty="0" err="1" smtClean="0"/>
              <a:t>promjeni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pomo</a:t>
            </a:r>
            <a:r>
              <a:rPr lang="sr-Latn-CS" dirty="0" smtClean="0"/>
              <a:t>ć neobičnog dogadjaja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Organizaciju posebnih dogadjaja u turističkom mjestu obično preuzima turističko društvo mjesta povremeno u saradnji sa hoteljskim animatorima i organizatorima animacije a u inostranstvu menadžer dogadjaja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501-Bet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3538_putglavni-03-foto-z-ilic_iff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214290"/>
            <a:ext cx="8477277" cy="635795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Arial Black" pitchFamily="34" charset="0"/>
              </a:rPr>
              <a:t/>
            </a:r>
            <a:br>
              <a:rPr lang="en-US" sz="3200" dirty="0" smtClean="0">
                <a:latin typeface="Arial Black" pitchFamily="34" charset="0"/>
              </a:rPr>
            </a:br>
            <a:r>
              <a:rPr lang="en-US" sz="3600" dirty="0" err="1" smtClean="0">
                <a:latin typeface="Arial Black" pitchFamily="34" charset="0"/>
              </a:rPr>
              <a:t>Posebni</a:t>
            </a:r>
            <a:r>
              <a:rPr lang="en-US" sz="3600" dirty="0" smtClean="0">
                <a:latin typeface="Arial Black" pitchFamily="34" charset="0"/>
              </a:rPr>
              <a:t> </a:t>
            </a:r>
            <a:r>
              <a:rPr lang="en-US" sz="3600" dirty="0" err="1" smtClean="0">
                <a:latin typeface="Arial Black" pitchFamily="34" charset="0"/>
              </a:rPr>
              <a:t>dogadjaji</a:t>
            </a:r>
            <a:r>
              <a:rPr lang="sr-Latn-CS" sz="3200" dirty="0" smtClean="0">
                <a:latin typeface="Arial Black" pitchFamily="34" charset="0"/>
              </a:rPr>
              <a:t/>
            </a:r>
            <a:br>
              <a:rPr lang="sr-Latn-CS" sz="3200" dirty="0" smtClean="0">
                <a:latin typeface="Arial Black" pitchFamily="34" charset="0"/>
              </a:rPr>
            </a:b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00660"/>
          </a:xfrm>
        </p:spPr>
        <p:txBody>
          <a:bodyPr>
            <a:normAutofit fontScale="92500" lnSpcReduction="10000"/>
          </a:bodyPr>
          <a:lstStyle/>
          <a:p>
            <a:r>
              <a:rPr lang="sr-Latn-CS" dirty="0" smtClean="0"/>
              <a:t>Dogadjaj</a:t>
            </a:r>
            <a:r>
              <a:rPr lang="en-US" dirty="0" err="1" smtClean="0"/>
              <a:t>i</a:t>
            </a:r>
            <a:r>
              <a:rPr lang="sr-Latn-CS" dirty="0" smtClean="0"/>
              <a:t> turističkog mjesta</a:t>
            </a:r>
            <a:r>
              <a:rPr lang="en-US" dirty="0" smtClean="0"/>
              <a:t> </a:t>
            </a:r>
            <a:r>
              <a:rPr lang="sr-Latn-CS" dirty="0" smtClean="0"/>
              <a:t>(turistički praznici,</a:t>
            </a:r>
            <a:r>
              <a:rPr lang="en-US" dirty="0" smtClean="0"/>
              <a:t> </a:t>
            </a:r>
            <a:r>
              <a:rPr lang="sr-Latn-CS" dirty="0" smtClean="0"/>
              <a:t>gradski dogadjaji)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Izložbe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Sajmov</a:t>
            </a:r>
            <a:r>
              <a:rPr lang="en-US" dirty="0" err="1" smtClean="0"/>
              <a:t>i</a:t>
            </a:r>
            <a:r>
              <a:rPr lang="sr-Latn-CS" dirty="0" smtClean="0"/>
              <a:t> i festival</a:t>
            </a:r>
            <a:r>
              <a:rPr lang="en-US" dirty="0" err="1" smtClean="0"/>
              <a:t>i</a:t>
            </a:r>
            <a:r>
              <a:rPr lang="sr-Latn-CS" dirty="0" smtClean="0"/>
              <a:t>,</a:t>
            </a:r>
            <a:r>
              <a:rPr lang="en-US" dirty="0" smtClean="0"/>
              <a:t> </a:t>
            </a:r>
            <a:r>
              <a:rPr lang="sr-Latn-CS" dirty="0" smtClean="0"/>
              <a:t>tradicionaln</a:t>
            </a:r>
            <a:r>
              <a:rPr lang="en-US" dirty="0" err="1" smtClean="0"/>
              <a:t>i</a:t>
            </a:r>
            <a:r>
              <a:rPr lang="sr-Latn-CS" dirty="0" smtClean="0"/>
              <a:t> dogadjaj</a:t>
            </a:r>
            <a:r>
              <a:rPr lang="en-US" dirty="0" err="1" smtClean="0"/>
              <a:t>i</a:t>
            </a:r>
            <a:r>
              <a:rPr lang="sr-Latn-CS" dirty="0" smtClean="0"/>
              <a:t> kraja</a:t>
            </a:r>
            <a:r>
              <a:rPr lang="en-US" dirty="0" smtClean="0"/>
              <a:t> </a:t>
            </a:r>
            <a:r>
              <a:rPr lang="sr-Latn-CS" dirty="0" smtClean="0"/>
              <a:t>(tipični i autentični za kraj)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Ugostiteljsk</a:t>
            </a:r>
            <a:r>
              <a:rPr lang="en-US" dirty="0" err="1" smtClean="0"/>
              <a:t>i</a:t>
            </a:r>
            <a:r>
              <a:rPr lang="sr-Latn-CS" dirty="0" smtClean="0"/>
              <a:t> dogadjaj</a:t>
            </a:r>
            <a:r>
              <a:rPr lang="en-US" dirty="0" err="1" smtClean="0"/>
              <a:t>i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Susret</a:t>
            </a:r>
            <a:r>
              <a:rPr lang="en-US" dirty="0" err="1" smtClean="0"/>
              <a:t>i</a:t>
            </a:r>
            <a:r>
              <a:rPr lang="sr-Latn-CS" dirty="0" smtClean="0"/>
              <a:t> i konferencij</a:t>
            </a:r>
            <a:r>
              <a:rPr lang="en-US" dirty="0" err="1" smtClean="0"/>
              <a:t>e</a:t>
            </a:r>
            <a:endParaRPr lang="sr-Latn-C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Prodajni</a:t>
            </a:r>
            <a:r>
              <a:rPr lang="en-US" dirty="0" smtClean="0"/>
              <a:t> </a:t>
            </a:r>
            <a:r>
              <a:rPr lang="en-US" dirty="0" err="1" smtClean="0"/>
              <a:t>dogadjaji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Dru</a:t>
            </a:r>
            <a:r>
              <a:rPr lang="sr-Latn-CS" dirty="0" smtClean="0"/>
              <a:t>štven</a:t>
            </a:r>
            <a:r>
              <a:rPr lang="en-US" dirty="0" err="1" smtClean="0"/>
              <a:t>i</a:t>
            </a:r>
            <a:r>
              <a:rPr lang="sr-Latn-CS" dirty="0" smtClean="0"/>
              <a:t> dogadjaj</a:t>
            </a:r>
            <a:r>
              <a:rPr lang="en-US" dirty="0" err="1" smtClean="0"/>
              <a:t>i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Sportsk</a:t>
            </a:r>
            <a:r>
              <a:rPr lang="en-US" dirty="0" err="1" smtClean="0"/>
              <a:t>i</a:t>
            </a:r>
            <a:r>
              <a:rPr lang="sr-Latn-CS" dirty="0" smtClean="0"/>
              <a:t> dogadjaj</a:t>
            </a:r>
            <a:r>
              <a:rPr lang="en-US" dirty="0" err="1" smtClean="0"/>
              <a:t>i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Turizam</a:t>
            </a:r>
          </a:p>
          <a:p>
            <a:pPr>
              <a:buNone/>
            </a:pPr>
            <a:r>
              <a:rPr lang="sr-Latn-CS" dirty="0" smtClean="0"/>
              <a:t>   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sr-Latn-CS" dirty="0" smtClean="0"/>
              <a:t>Posebni dogadjaji zahtjevaju profesionalno</a:t>
            </a:r>
            <a:r>
              <a:rPr lang="en-US" dirty="0" smtClean="0"/>
              <a:t> </a:t>
            </a:r>
            <a:r>
              <a:rPr lang="sr-Latn-CS" dirty="0" smtClean="0"/>
              <a:t>planiranje,</a:t>
            </a:r>
            <a:r>
              <a:rPr lang="en-US" dirty="0" smtClean="0"/>
              <a:t> </a:t>
            </a:r>
            <a:r>
              <a:rPr lang="sr-Latn-CS" dirty="0" smtClean="0"/>
              <a:t>organizaciju i izvodjenje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derbi-velika797840201203212152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285728"/>
            <a:ext cx="6572296" cy="623454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aj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43106" y="500042"/>
            <a:ext cx="257148" cy="8252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Va</a:t>
            </a:r>
            <a:r>
              <a:rPr lang="sr-Latn-CS" dirty="0" smtClean="0"/>
              <a:t>žno za organizaciju posebnih dogadjaja je da organizator izabere pravog promotera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Preduzeće koje je specijalizovano za organizaciju sportskih dogadjaja sigurno neće biti sposobno da isto tako kvalitetno organizuje kulturno</a:t>
            </a:r>
            <a:r>
              <a:rPr lang="x-none" dirty="0" smtClean="0"/>
              <a:t>-</a:t>
            </a:r>
            <a:r>
              <a:rPr lang="sr-Latn-CS" dirty="0" smtClean="0"/>
              <a:t>umjetničke dogadjaje</a:t>
            </a:r>
            <a:endParaRPr lang="en-US" dirty="0" smtClean="0"/>
          </a:p>
          <a:p>
            <a:endParaRPr lang="sr-Latn-CS" dirty="0" smtClean="0"/>
          </a:p>
          <a:p>
            <a:r>
              <a:rPr lang="sr-Latn-CS" dirty="0" smtClean="0"/>
              <a:t>Hotel koji je specijalilizovan za usluge namjenjene mladim porodicama, kao ciljnim grupama gostiju,  teže će se prilagodjavati gostima koji imaju drugačije potrebe, želje i očekivanja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33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800" b="1" i="1" u="sng" dirty="0" err="1" smtClean="0">
                <a:latin typeface="Arial Black" pitchFamily="34" charset="0"/>
              </a:rPr>
              <a:t>Grupa</a:t>
            </a:r>
            <a:r>
              <a:rPr lang="en-US" sz="2800" b="1" i="1" u="sng" dirty="0" smtClean="0">
                <a:latin typeface="Arial Black" pitchFamily="34" charset="0"/>
              </a:rPr>
              <a:t> </a:t>
            </a:r>
            <a:r>
              <a:rPr lang="en-US" sz="2800" b="1" i="1" u="sng" dirty="0" err="1" smtClean="0">
                <a:latin typeface="Arial Black" pitchFamily="34" charset="0"/>
              </a:rPr>
              <a:t>autora</a:t>
            </a:r>
            <a:r>
              <a:rPr lang="en-US" sz="2800" b="1" i="1" u="sng" dirty="0" smtClean="0">
                <a:latin typeface="Arial Black" pitchFamily="34" charset="0"/>
              </a:rPr>
              <a:t>:</a:t>
            </a: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Ljiljana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Vorotović</a:t>
            </a:r>
            <a:endParaRPr lang="en-US" sz="2800" dirty="0" smtClean="0"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Đeka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Elezović</a:t>
            </a:r>
            <a:endParaRPr lang="en-US" sz="2800" dirty="0" smtClean="0"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Saša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Kovačević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Mihajlović</a:t>
            </a:r>
            <a:endParaRPr lang="en-US" sz="2800" dirty="0" smtClean="0"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Đula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Bašić</a:t>
            </a:r>
            <a:endParaRPr lang="en-US" sz="2800" dirty="0" smtClean="0"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Anđela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Kadović</a:t>
            </a:r>
            <a:endParaRPr lang="en-US" sz="2800" dirty="0" smtClean="0">
              <a:latin typeface="Arial Black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en-US" sz="2800" dirty="0" err="1" smtClean="0">
                <a:latin typeface="Arial Black" pitchFamily="34" charset="0"/>
              </a:rPr>
              <a:t>Jelena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Šutović</a:t>
            </a:r>
            <a:endParaRPr lang="en-US" sz="28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016588A-EA6A-464E-8E4C-96A18817F67E}"/>
</file>

<file path=customXml/itemProps2.xml><?xml version="1.0" encoding="utf-8"?>
<ds:datastoreItem xmlns:ds="http://schemas.openxmlformats.org/officeDocument/2006/customXml" ds:itemID="{4FA44D5F-DCAB-4615-88E3-4F3B5FAEB1BF}"/>
</file>

<file path=customXml/itemProps3.xml><?xml version="1.0" encoding="utf-8"?>
<ds:datastoreItem xmlns:ds="http://schemas.openxmlformats.org/officeDocument/2006/customXml" ds:itemID="{8C2C1175-D659-4A4F-B6C8-09408E581AC9}"/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100</TotalTime>
  <Words>284</Words>
  <Application>Microsoft Office PowerPoint</Application>
  <PresentationFormat>On-screen Show (4:3)</PresentationFormat>
  <Paragraphs>59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Technic</vt:lpstr>
      <vt:lpstr>POSEBNI DOGAĐAJI KAO DIO PONUDE SAVREMENE TURISTIČKE DESTINACIJE</vt:lpstr>
      <vt:lpstr>Slide 2</vt:lpstr>
      <vt:lpstr>Slide 3</vt:lpstr>
      <vt:lpstr>Slide 4</vt:lpstr>
      <vt:lpstr>Slide 5</vt:lpstr>
      <vt:lpstr>Slide 6</vt:lpstr>
      <vt:lpstr>Slide 7</vt:lpstr>
      <vt:lpstr> </vt:lpstr>
      <vt:lpstr>Slide 9</vt:lpstr>
      <vt:lpstr>Slide 10</vt:lpstr>
      <vt:lpstr> Posebni dogadjaji </vt:lpstr>
      <vt:lpstr>Slide 12</vt:lpstr>
      <vt:lpstr>Slide 13</vt:lpstr>
      <vt:lpstr>Slide 14</vt:lpstr>
      <vt:lpstr>Slide 15</vt:lpstr>
      <vt:lpstr>Slide 16</vt:lpstr>
      <vt:lpstr>Slide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POSEBNI DOGADJAJI KAO DIO PONUDE SAVREMENE TURISTIČKE DESTINACIJE</dc:title>
  <dc:creator>BANICOM</dc:creator>
  <cp:lastModifiedBy>pc</cp:lastModifiedBy>
  <cp:revision>21</cp:revision>
  <dcterms:created xsi:type="dcterms:W3CDTF">2012-06-08T08:29:42Z</dcterms:created>
  <dcterms:modified xsi:type="dcterms:W3CDTF">2012-06-16T21:45:06Z</dcterms:modified>
</cp:coreProperties>
</file>