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72DC3-08D2-4DAB-9B4E-51A456D22C53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1EBDC-AD71-4C5B-999F-6E1D2977E5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1EBDC-AD71-4C5B-999F-6E1D2977E52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41F1F-34DE-448E-BFF3-7677A7535CCE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EA120-0EE0-4B85-99FB-EBC161042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00306"/>
          </a:xfrm>
        </p:spPr>
        <p:txBody>
          <a:bodyPr>
            <a:noAutofit/>
          </a:bodyPr>
          <a:lstStyle/>
          <a:p>
            <a:r>
              <a:rPr lang="sr-Latn-CS" sz="4800" b="1" dirty="0" smtClean="0"/>
              <a:t>POLISA </a:t>
            </a:r>
            <a:r>
              <a:rPr lang="en-US" sz="4800" b="1" dirty="0" smtClean="0"/>
              <a:t>PUTNI</a:t>
            </a:r>
            <a:r>
              <a:rPr lang="sr-Latn-CS" sz="4800" b="1" dirty="0" smtClean="0"/>
              <a:t>Č</a:t>
            </a:r>
            <a:r>
              <a:rPr lang="en-US" sz="4800" b="1" dirty="0" smtClean="0"/>
              <a:t>KO</a:t>
            </a:r>
            <a:r>
              <a:rPr lang="sr-Latn-CS" sz="4800" b="1" dirty="0" smtClean="0"/>
              <a:t>G</a:t>
            </a:r>
            <a:r>
              <a:rPr lang="en-US" sz="4800" b="1" dirty="0" smtClean="0"/>
              <a:t> ZDRAVSTVENO</a:t>
            </a:r>
            <a:r>
              <a:rPr lang="sr-Latn-CS" sz="4800" b="1" dirty="0" smtClean="0"/>
              <a:t>G</a:t>
            </a:r>
            <a:r>
              <a:rPr lang="en-US" sz="4800" b="1" dirty="0" smtClean="0"/>
              <a:t> OSIGURANJ</a:t>
            </a:r>
            <a:r>
              <a:rPr lang="sr-Latn-CS" sz="4800" b="1" dirty="0" smtClean="0"/>
              <a:t>A</a:t>
            </a:r>
            <a:endParaRPr lang="en-US" sz="4800" dirty="0"/>
          </a:p>
        </p:txBody>
      </p:sp>
      <p:pic>
        <p:nvPicPr>
          <p:cNvPr id="4" name="Content Placeholder 3" descr="Putnicko zdravstveno osiguranj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844" y="2428868"/>
            <a:ext cx="9001156" cy="4429132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6072229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-U </a:t>
            </a:r>
            <a:r>
              <a:rPr lang="en-US" sz="3600" b="1" dirty="0" err="1"/>
              <a:t>koju</a:t>
            </a:r>
            <a:r>
              <a:rPr lang="en-US" sz="3600" b="1" dirty="0"/>
              <a:t> god </a:t>
            </a:r>
            <a:r>
              <a:rPr lang="en-US" sz="3600" b="1" dirty="0" err="1"/>
              <a:t>zemlju</a:t>
            </a:r>
            <a:r>
              <a:rPr lang="en-US" sz="3600" b="1" dirty="0"/>
              <a:t> </a:t>
            </a:r>
            <a:r>
              <a:rPr lang="en-US" sz="3600" b="1" dirty="0" err="1"/>
              <a:t>da</a:t>
            </a:r>
            <a:r>
              <a:rPr lang="en-US" sz="3600" b="1" dirty="0"/>
              <a:t> </a:t>
            </a:r>
            <a:r>
              <a:rPr lang="en-US" sz="3600" b="1" dirty="0" err="1"/>
              <a:t>pođete</a:t>
            </a:r>
            <a:r>
              <a:rPr lang="en-US" sz="3600" b="1" dirty="0"/>
              <a:t> </a:t>
            </a:r>
            <a:r>
              <a:rPr lang="en-US" sz="3600" b="1" dirty="0" err="1"/>
              <a:t>radi</a:t>
            </a:r>
            <a:r>
              <a:rPr lang="en-US" sz="3600" b="1" dirty="0"/>
              <a:t> </a:t>
            </a:r>
            <a:r>
              <a:rPr lang="en-US" sz="3600" b="1" dirty="0" err="1"/>
              <a:t>odmora</a:t>
            </a:r>
            <a:r>
              <a:rPr lang="en-US" sz="3600" b="1" dirty="0"/>
              <a:t> </a:t>
            </a:r>
            <a:r>
              <a:rPr lang="en-US" sz="3600" b="1" dirty="0" err="1"/>
              <a:t>ili</a:t>
            </a:r>
            <a:r>
              <a:rPr lang="en-US" sz="3600" b="1" dirty="0"/>
              <a:t> </a:t>
            </a:r>
            <a:r>
              <a:rPr lang="en-US" sz="3600" b="1" dirty="0" err="1"/>
              <a:t>posla</a:t>
            </a:r>
            <a:r>
              <a:rPr lang="en-US" sz="3600" b="1" dirty="0"/>
              <a:t>, </a:t>
            </a:r>
            <a:r>
              <a:rPr lang="en-US" sz="3600" b="1" dirty="0" err="1"/>
              <a:t>važno</a:t>
            </a:r>
            <a:r>
              <a:rPr lang="en-US" sz="3600" b="1" dirty="0"/>
              <a:t> je </a:t>
            </a:r>
            <a:r>
              <a:rPr lang="en-US" sz="3600" b="1" dirty="0" err="1"/>
              <a:t>da</a:t>
            </a:r>
            <a:r>
              <a:rPr lang="en-US" sz="3600" b="1" dirty="0"/>
              <a:t> se </a:t>
            </a:r>
            <a:r>
              <a:rPr lang="en-US" sz="3600" b="1" dirty="0" err="1"/>
              <a:t>osjećate</a:t>
            </a:r>
            <a:r>
              <a:rPr lang="en-US" sz="3600" b="1" dirty="0"/>
              <a:t> </a:t>
            </a:r>
            <a:r>
              <a:rPr lang="en-US" sz="3600" b="1" dirty="0" err="1" smtClean="0"/>
              <a:t>sigurno</a:t>
            </a:r>
            <a:r>
              <a:rPr lang="sr-Latn-CS" sz="3600" b="1" dirty="0" smtClean="0"/>
              <a:t/>
            </a:r>
            <a:br>
              <a:rPr lang="sr-Latn-CS" sz="3600" b="1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/>
              <a:t>-</a:t>
            </a:r>
            <a:r>
              <a:rPr lang="en-US" sz="3600" b="1" dirty="0" err="1"/>
              <a:t>Neprijatni</a:t>
            </a:r>
            <a:r>
              <a:rPr lang="en-US" sz="3600" b="1" dirty="0"/>
              <a:t> </a:t>
            </a:r>
            <a:r>
              <a:rPr lang="en-US" sz="3600" b="1" dirty="0" err="1"/>
              <a:t>događaji</a:t>
            </a:r>
            <a:r>
              <a:rPr lang="en-US" sz="3600" b="1" dirty="0"/>
              <a:t> ne </a:t>
            </a:r>
            <a:r>
              <a:rPr lang="en-US" sz="3600" b="1" dirty="0" err="1"/>
              <a:t>moraju</a:t>
            </a:r>
            <a:r>
              <a:rPr lang="en-US" sz="3600" b="1" dirty="0"/>
              <a:t> </a:t>
            </a:r>
            <a:r>
              <a:rPr lang="en-US" sz="3600" b="1" dirty="0" err="1"/>
              <a:t>pokvariti</a:t>
            </a:r>
            <a:r>
              <a:rPr lang="en-US" sz="3600" b="1" dirty="0"/>
              <a:t> </a:t>
            </a:r>
            <a:r>
              <a:rPr lang="en-US" sz="3600" b="1" dirty="0" err="1"/>
              <a:t>vaše</a:t>
            </a:r>
            <a:r>
              <a:rPr lang="en-US" sz="3600" b="1" dirty="0"/>
              <a:t> </a:t>
            </a:r>
            <a:r>
              <a:rPr lang="en-US" sz="3600" b="1" dirty="0" err="1" smtClean="0"/>
              <a:t>planove</a:t>
            </a:r>
            <a:r>
              <a:rPr lang="sr-Latn-CS" sz="3600" b="1" dirty="0" smtClean="0"/>
              <a:t/>
            </a:r>
            <a:br>
              <a:rPr lang="sr-Latn-CS" sz="3600" b="1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/>
              <a:t>-</a:t>
            </a:r>
            <a:r>
              <a:rPr lang="en-US" sz="3600" b="1" dirty="0" err="1"/>
              <a:t>Svaki</a:t>
            </a:r>
            <a:r>
              <a:rPr lang="en-US" sz="3600" b="1" dirty="0"/>
              <a:t> </a:t>
            </a:r>
            <a:r>
              <a:rPr lang="en-US" sz="3600" b="1" dirty="0" err="1"/>
              <a:t>momenat</a:t>
            </a:r>
            <a:r>
              <a:rPr lang="en-US" sz="3600" b="1" dirty="0"/>
              <a:t> </a:t>
            </a:r>
            <a:r>
              <a:rPr lang="en-US" sz="3600" b="1" dirty="0" err="1"/>
              <a:t>putovanja</a:t>
            </a:r>
            <a:r>
              <a:rPr lang="en-US" sz="3600" b="1" dirty="0"/>
              <a:t> </a:t>
            </a:r>
            <a:r>
              <a:rPr lang="en-US" sz="3600" b="1" dirty="0" err="1"/>
              <a:t>treba</a:t>
            </a:r>
            <a:r>
              <a:rPr lang="en-US" sz="3600" b="1" dirty="0"/>
              <a:t> </a:t>
            </a:r>
            <a:r>
              <a:rPr lang="en-US" sz="3600" b="1" dirty="0" err="1"/>
              <a:t>da</a:t>
            </a:r>
            <a:r>
              <a:rPr lang="en-US" sz="3600" b="1" dirty="0"/>
              <a:t> </a:t>
            </a:r>
            <a:r>
              <a:rPr lang="en-US" sz="3600" b="1" dirty="0" err="1"/>
              <a:t>predstavlja</a:t>
            </a:r>
            <a:r>
              <a:rPr lang="en-US" sz="3600" b="1" dirty="0"/>
              <a:t> </a:t>
            </a:r>
            <a:r>
              <a:rPr lang="en-US" sz="3600" b="1" dirty="0" err="1"/>
              <a:t>uživanje</a:t>
            </a:r>
            <a:r>
              <a:rPr lang="en-US" sz="3600" b="1" dirty="0"/>
              <a:t>  </a:t>
            </a:r>
            <a:r>
              <a:rPr lang="sr-Latn-CS" sz="3600" b="1" dirty="0" smtClean="0"/>
              <a:t/>
            </a:r>
            <a:br>
              <a:rPr lang="sr-Latn-CS" sz="3600" b="1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/>
              <a:t>-</a:t>
            </a:r>
            <a:r>
              <a:rPr lang="en-US" sz="3600" b="1" dirty="0" err="1"/>
              <a:t>Bezbrižno</a:t>
            </a:r>
            <a:r>
              <a:rPr lang="en-US" sz="3600" b="1" dirty="0"/>
              <a:t> </a:t>
            </a:r>
            <a:r>
              <a:rPr lang="en-US" sz="3600" b="1" dirty="0" err="1"/>
              <a:t>putovanje</a:t>
            </a:r>
            <a:r>
              <a:rPr lang="en-US" sz="3600" b="1" dirty="0"/>
              <a:t> je  </a:t>
            </a:r>
            <a:r>
              <a:rPr lang="en-US" sz="3600" b="1" dirty="0" err="1"/>
              <a:t>uz</a:t>
            </a:r>
            <a:r>
              <a:rPr lang="en-US" sz="3600" b="1" dirty="0"/>
              <a:t> </a:t>
            </a:r>
            <a:r>
              <a:rPr lang="en-US" sz="3600" b="1" dirty="0" err="1"/>
              <a:t>polisu</a:t>
            </a:r>
            <a:r>
              <a:rPr lang="en-US" sz="3600" b="1" dirty="0"/>
              <a:t> </a:t>
            </a:r>
            <a:r>
              <a:rPr lang="en-US" sz="3600" b="1" dirty="0" err="1"/>
              <a:t>putničkog</a:t>
            </a:r>
            <a:r>
              <a:rPr lang="en-US" sz="3600" b="1" dirty="0"/>
              <a:t> </a:t>
            </a:r>
            <a:r>
              <a:rPr lang="en-US" sz="3600" b="1" dirty="0" err="1"/>
              <a:t>zdravstvenog</a:t>
            </a:r>
            <a:r>
              <a:rPr lang="en-US" sz="3600" b="1" dirty="0"/>
              <a:t> </a:t>
            </a:r>
            <a:r>
              <a:rPr lang="en-US" sz="3600" b="1" dirty="0" err="1"/>
              <a:t>osiguranja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 flipH="1">
            <a:off x="1357290" y="5812173"/>
            <a:ext cx="71438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/>
          <a:lstStyle/>
          <a:p>
            <a:pPr algn="l"/>
            <a:r>
              <a:rPr lang="en-US" sz="4000" b="1" dirty="0"/>
              <a:t>-</a:t>
            </a:r>
            <a:r>
              <a:rPr lang="en-US" sz="4000" b="1" dirty="0" err="1"/>
              <a:t>Usluge</a:t>
            </a:r>
            <a:r>
              <a:rPr lang="en-US" sz="4000" b="1" dirty="0"/>
              <a:t> </a:t>
            </a:r>
            <a:r>
              <a:rPr lang="en-US" sz="4000" b="1" dirty="0" err="1"/>
              <a:t>medicinske</a:t>
            </a:r>
            <a:r>
              <a:rPr lang="en-US" sz="4000" b="1" dirty="0"/>
              <a:t> </a:t>
            </a:r>
            <a:r>
              <a:rPr lang="en-US" sz="4000" b="1" dirty="0" err="1" smtClean="0"/>
              <a:t>asistencije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 smtClean="0"/>
              <a:t>-</a:t>
            </a:r>
            <a:r>
              <a:rPr lang="en-US" sz="4000" b="1" dirty="0" err="1" smtClean="0"/>
              <a:t>Pokriće</a:t>
            </a:r>
            <a:r>
              <a:rPr lang="en-US" sz="4000" b="1" dirty="0" smtClean="0"/>
              <a:t> </a:t>
            </a:r>
            <a:r>
              <a:rPr lang="en-US" sz="4000" b="1" dirty="0" err="1"/>
              <a:t>neophodnih</a:t>
            </a:r>
            <a:r>
              <a:rPr lang="en-US" sz="4000" b="1" dirty="0"/>
              <a:t> </a:t>
            </a:r>
            <a:r>
              <a:rPr lang="en-US" sz="4000" b="1" dirty="0" err="1"/>
              <a:t>medicinskih</a:t>
            </a:r>
            <a:r>
              <a:rPr lang="en-US" sz="4000" b="1" dirty="0"/>
              <a:t> </a:t>
            </a:r>
            <a:r>
              <a:rPr lang="en-US" sz="4000" b="1" dirty="0" err="1"/>
              <a:t>troškova</a:t>
            </a:r>
            <a:r>
              <a:rPr lang="en-US" sz="4000" b="1" dirty="0"/>
              <a:t> u </a:t>
            </a:r>
            <a:r>
              <a:rPr lang="en-US" sz="4000" b="1" dirty="0" err="1"/>
              <a:t>cijelom</a:t>
            </a:r>
            <a:r>
              <a:rPr lang="en-US" sz="4000" b="1" dirty="0"/>
              <a:t> </a:t>
            </a:r>
            <a:r>
              <a:rPr lang="en-US" sz="4000" b="1" dirty="0" err="1"/>
              <a:t>svijetu</a:t>
            </a:r>
            <a:r>
              <a:rPr lang="en-US" sz="4000" b="1" dirty="0"/>
              <a:t>, </a:t>
            </a:r>
            <a:r>
              <a:rPr lang="en-US" sz="4000" b="1" dirty="0">
                <a:solidFill>
                  <a:srgbClr val="FF0000"/>
                </a:solidFill>
              </a:rPr>
              <a:t>24 </a:t>
            </a:r>
            <a:r>
              <a:rPr lang="en-US" sz="4000" b="1" dirty="0" err="1">
                <a:solidFill>
                  <a:srgbClr val="FF0000"/>
                </a:solidFill>
              </a:rPr>
              <a:t>sata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/>
              <a:t>dnevno</a:t>
            </a:r>
            <a:r>
              <a:rPr lang="en-US" sz="4000" b="1" dirty="0"/>
              <a:t>,  </a:t>
            </a:r>
            <a:r>
              <a:rPr lang="en-US" sz="4000" b="1" dirty="0">
                <a:solidFill>
                  <a:srgbClr val="FF0000"/>
                </a:solidFill>
              </a:rPr>
              <a:t>365 </a:t>
            </a:r>
            <a:r>
              <a:rPr lang="en-US" sz="4000" b="1" dirty="0" err="1">
                <a:solidFill>
                  <a:srgbClr val="FF0000"/>
                </a:solidFill>
              </a:rPr>
              <a:t>dana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/>
              <a:t>u </a:t>
            </a:r>
            <a:r>
              <a:rPr lang="en-US" sz="4000" b="1" dirty="0" err="1" smtClean="0"/>
              <a:t>godini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72272"/>
          </a:xfrm>
        </p:spPr>
        <p:txBody>
          <a:bodyPr>
            <a:normAutofit fontScale="90000"/>
          </a:bodyPr>
          <a:lstStyle/>
          <a:p>
            <a:r>
              <a:rPr lang="sr-Latn-CS" sz="4000" b="1" dirty="0" smtClean="0"/>
              <a:t/>
            </a:r>
            <a:br>
              <a:rPr lang="sr-Latn-CS" sz="4000" b="1" dirty="0" smtClean="0"/>
            </a:br>
            <a:r>
              <a:rPr lang="en-US" sz="4000" b="1" dirty="0" err="1" smtClean="0"/>
              <a:t>Mogu</a:t>
            </a:r>
            <a:r>
              <a:rPr lang="en-US" sz="4000" b="1" dirty="0" smtClean="0"/>
              <a:t> </a:t>
            </a:r>
            <a:r>
              <a:rPr lang="en-US" sz="4000" b="1" dirty="0"/>
              <a:t>se </a:t>
            </a:r>
            <a:r>
              <a:rPr lang="en-US" sz="4000" b="1" dirty="0" err="1"/>
              <a:t>osigurati</a:t>
            </a:r>
            <a:r>
              <a:rPr lang="en-US" sz="4000" b="1" dirty="0"/>
              <a:t> </a:t>
            </a:r>
            <a:r>
              <a:rPr lang="en-US" sz="4000" b="1" dirty="0" err="1"/>
              <a:t>lica</a:t>
            </a:r>
            <a:r>
              <a:rPr lang="en-US" sz="4000" b="1" dirty="0"/>
              <a:t> do </a:t>
            </a:r>
            <a:r>
              <a:rPr lang="en-US" sz="4000" b="1" dirty="0" err="1"/>
              <a:t>navršenih</a:t>
            </a:r>
            <a:r>
              <a:rPr lang="en-US" sz="4000" b="1" dirty="0"/>
              <a:t> 85 </a:t>
            </a:r>
            <a:r>
              <a:rPr lang="en-US" sz="4000" b="1" dirty="0" smtClean="0"/>
              <a:t>god</a:t>
            </a:r>
            <a:r>
              <a:rPr lang="en-US" sz="4000" b="1" dirty="0" smtClean="0"/>
              <a:t>.</a:t>
            </a:r>
            <a:r>
              <a:rPr lang="sr-Latn-CS" sz="4000" b="1" dirty="0" smtClean="0"/>
              <a:t/>
            </a:r>
            <a:br>
              <a:rPr lang="sr-Latn-C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-</a:t>
            </a:r>
            <a:r>
              <a:rPr lang="en-US" sz="4000" b="1" dirty="0" err="1" smtClean="0">
                <a:solidFill>
                  <a:srgbClr val="FF0000"/>
                </a:solidFill>
              </a:rPr>
              <a:t>Individualno</a:t>
            </a:r>
            <a:r>
              <a:rPr lang="sr-Latn-CS" sz="4000" b="1" dirty="0" smtClean="0">
                <a:solidFill>
                  <a:srgbClr val="FF0000"/>
                </a:solidFill>
              </a:rPr>
              <a:t/>
            </a:r>
            <a:br>
              <a:rPr lang="sr-Latn-C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/>
              <a:t> </a:t>
            </a:r>
            <a:r>
              <a:rPr lang="sr-Latn-CS" sz="4000" b="1" dirty="0" smtClean="0"/>
              <a:t>(</a:t>
            </a:r>
            <a:r>
              <a:rPr lang="en-US" sz="4000" b="1" dirty="0" smtClean="0"/>
              <a:t>do </a:t>
            </a:r>
            <a:r>
              <a:rPr lang="en-US" sz="4000" b="1" dirty="0" err="1"/>
              <a:t>navršenih</a:t>
            </a:r>
            <a:r>
              <a:rPr lang="en-US" sz="4000" b="1" dirty="0"/>
              <a:t> 80 </a:t>
            </a:r>
            <a:r>
              <a:rPr lang="en-US" sz="4000" b="1" dirty="0" smtClean="0"/>
              <a:t>god</a:t>
            </a:r>
            <a:r>
              <a:rPr lang="sr-Latn-CS" sz="4000" b="1" dirty="0" smtClean="0"/>
              <a:t>ina)</a:t>
            </a:r>
            <a:br>
              <a:rPr lang="sr-Latn-CS" sz="4000" b="1" dirty="0" smtClean="0"/>
            </a:br>
            <a:r>
              <a:rPr lang="sr-Latn-CS" sz="4000" b="1" dirty="0" smtClean="0"/>
              <a:t/>
            </a:r>
            <a:br>
              <a:rPr lang="sr-Latn-CS" sz="4000" b="1" dirty="0" smtClean="0"/>
            </a:br>
            <a:r>
              <a:rPr lang="en-US" sz="4000" b="1" dirty="0" smtClean="0"/>
              <a:t>-</a:t>
            </a:r>
            <a:r>
              <a:rPr lang="en-US" sz="4000" b="1" dirty="0" err="1">
                <a:solidFill>
                  <a:srgbClr val="FF0000"/>
                </a:solidFill>
              </a:rPr>
              <a:t>G</a:t>
            </a:r>
            <a:r>
              <a:rPr lang="en-US" sz="4000" b="1" dirty="0" err="1" smtClean="0">
                <a:solidFill>
                  <a:srgbClr val="FF0000"/>
                </a:solidFill>
              </a:rPr>
              <a:t>rupno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i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porodično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sr-Latn-CS" sz="4000" b="1" dirty="0" smtClean="0">
                <a:solidFill>
                  <a:srgbClr val="FF0000"/>
                </a:solidFill>
              </a:rPr>
              <a:t/>
            </a:r>
            <a:br>
              <a:rPr lang="sr-Latn-CS" sz="4000" b="1" dirty="0" smtClean="0">
                <a:solidFill>
                  <a:srgbClr val="FF0000"/>
                </a:solidFill>
              </a:rPr>
            </a:br>
            <a:r>
              <a:rPr lang="sr-Latn-CS" sz="4000" b="1" dirty="0" smtClean="0">
                <a:solidFill>
                  <a:srgbClr val="FF0000"/>
                </a:solidFill>
              </a:rPr>
              <a:t> </a:t>
            </a:r>
            <a:r>
              <a:rPr lang="sr-Latn-CS" sz="4000" b="1" dirty="0" smtClean="0"/>
              <a:t>(d</a:t>
            </a:r>
            <a:r>
              <a:rPr lang="en-US" sz="4000" b="1" dirty="0" smtClean="0"/>
              <a:t>o </a:t>
            </a:r>
            <a:r>
              <a:rPr lang="en-US" sz="4000" b="1" dirty="0" err="1" smtClean="0"/>
              <a:t>navršenih</a:t>
            </a:r>
            <a:r>
              <a:rPr lang="en-US" sz="4000" b="1" dirty="0" smtClean="0"/>
              <a:t> </a:t>
            </a:r>
            <a:r>
              <a:rPr lang="en-US" sz="4000" b="1" dirty="0"/>
              <a:t>85 </a:t>
            </a:r>
            <a:r>
              <a:rPr lang="en-US" sz="4000" b="1" dirty="0" smtClean="0"/>
              <a:t>god</a:t>
            </a:r>
            <a:r>
              <a:rPr lang="sr-Latn-CS" sz="4000" b="1" dirty="0" smtClean="0"/>
              <a:t>ina)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-</a:t>
            </a:r>
            <a:r>
              <a:rPr lang="en-US" sz="4000" b="1" dirty="0" err="1"/>
              <a:t>Za</a:t>
            </a:r>
            <a:r>
              <a:rPr lang="en-US" sz="4000" b="1" dirty="0"/>
              <a:t> </a:t>
            </a:r>
            <a:r>
              <a:rPr lang="en-US" sz="4000" b="1" dirty="0" err="1"/>
              <a:t>lica</a:t>
            </a:r>
            <a:r>
              <a:rPr lang="en-US" sz="4000" b="1" dirty="0"/>
              <a:t> </a:t>
            </a:r>
            <a:r>
              <a:rPr lang="en-US" sz="4000" b="1" dirty="0" err="1"/>
              <a:t>starija</a:t>
            </a:r>
            <a:r>
              <a:rPr lang="en-US" sz="4000" b="1" dirty="0"/>
              <a:t> </a:t>
            </a:r>
            <a:r>
              <a:rPr lang="en-US" sz="4000" b="1" dirty="0" err="1"/>
              <a:t>od</a:t>
            </a:r>
            <a:r>
              <a:rPr lang="en-US" sz="4000" b="1" dirty="0"/>
              <a:t> 70 </a:t>
            </a:r>
            <a:r>
              <a:rPr lang="en-US" sz="4000" b="1" dirty="0" err="1"/>
              <a:t>godina</a:t>
            </a:r>
            <a:r>
              <a:rPr lang="en-US" sz="4000" b="1" dirty="0"/>
              <a:t> </a:t>
            </a:r>
            <a:r>
              <a:rPr lang="en-US" sz="4000" b="1" dirty="0" err="1"/>
              <a:t>plaća</a:t>
            </a:r>
            <a:r>
              <a:rPr lang="en-US" sz="4000" b="1" dirty="0"/>
              <a:t> se </a:t>
            </a:r>
            <a:r>
              <a:rPr lang="en-US" sz="4000" b="1" dirty="0" err="1"/>
              <a:t>uvećana</a:t>
            </a:r>
            <a:r>
              <a:rPr lang="en-US" sz="4000" b="1" dirty="0"/>
              <a:t> </a:t>
            </a:r>
            <a:r>
              <a:rPr lang="en-US" sz="4000" b="1" dirty="0" err="1"/>
              <a:t>premija</a:t>
            </a:r>
            <a:r>
              <a:rPr lang="en-US" sz="4000" b="1" dirty="0"/>
              <a:t> u </a:t>
            </a:r>
            <a:r>
              <a:rPr lang="en-US" sz="4000" b="1" dirty="0" err="1"/>
              <a:t>skladu</a:t>
            </a:r>
            <a:r>
              <a:rPr lang="en-US" sz="4000" b="1" dirty="0"/>
              <a:t> </a:t>
            </a:r>
            <a:r>
              <a:rPr lang="en-US" sz="4000" b="1" dirty="0" err="1"/>
              <a:t>sa</a:t>
            </a:r>
            <a:r>
              <a:rPr lang="en-US" sz="4000" b="1" dirty="0"/>
              <a:t> </a:t>
            </a:r>
            <a:r>
              <a:rPr lang="en-US" sz="4000" b="1" dirty="0" err="1"/>
              <a:t>Tarifom</a:t>
            </a:r>
            <a:r>
              <a:rPr lang="en-US" sz="4000" b="1" dirty="0"/>
              <a:t> </a:t>
            </a:r>
            <a:r>
              <a:rPr lang="en-US" sz="4000" b="1" dirty="0" err="1" smtClean="0"/>
              <a:t>Osiguravača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/>
          <a:lstStyle/>
          <a:p>
            <a:pPr algn="l"/>
            <a:r>
              <a:rPr lang="en-US" sz="4000" b="1" dirty="0"/>
              <a:t>-</a:t>
            </a:r>
            <a:r>
              <a:rPr lang="en-US" sz="4000" b="1" dirty="0" err="1"/>
              <a:t>Osiguranje</a:t>
            </a:r>
            <a:r>
              <a:rPr lang="en-US" sz="4000" b="1" dirty="0"/>
              <a:t> se </a:t>
            </a:r>
            <a:r>
              <a:rPr lang="en-US" sz="4000" b="1" dirty="0" err="1"/>
              <a:t>može</a:t>
            </a:r>
            <a:r>
              <a:rPr lang="en-US" sz="4000" b="1" dirty="0"/>
              <a:t> </a:t>
            </a:r>
            <a:r>
              <a:rPr lang="en-US" sz="4000" b="1" dirty="0" err="1"/>
              <a:t>zaključiti</a:t>
            </a:r>
            <a:r>
              <a:rPr lang="en-US" sz="4000" b="1" dirty="0"/>
              <a:t> </a:t>
            </a:r>
            <a:r>
              <a:rPr lang="en-US" sz="4000" b="1" dirty="0" err="1"/>
              <a:t>kao</a:t>
            </a:r>
            <a:r>
              <a:rPr lang="en-US" sz="4000" b="1" dirty="0"/>
              <a:t>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>
                <a:solidFill>
                  <a:srgbClr val="FF0000"/>
                </a:solidFill>
              </a:rPr>
              <a:t>-</a:t>
            </a:r>
            <a:r>
              <a:rPr lang="en-US" sz="4000" b="1" dirty="0" err="1">
                <a:solidFill>
                  <a:srgbClr val="FF0000"/>
                </a:solidFill>
              </a:rPr>
              <a:t>I</a:t>
            </a:r>
            <a:r>
              <a:rPr lang="en-US" sz="4000" b="1" dirty="0" err="1" smtClean="0">
                <a:solidFill>
                  <a:srgbClr val="FF0000"/>
                </a:solidFill>
              </a:rPr>
              <a:t>ndividualno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>
                <a:solidFill>
                  <a:srgbClr val="FF0000"/>
                </a:solidFill>
              </a:rPr>
              <a:t>-</a:t>
            </a:r>
            <a:r>
              <a:rPr lang="en-US" sz="4000" b="1" dirty="0"/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Grupno</a:t>
            </a:r>
            <a:r>
              <a:rPr lang="en-US" sz="4000" b="1" dirty="0" smtClean="0"/>
              <a:t> </a:t>
            </a:r>
            <a:r>
              <a:rPr lang="en-US" sz="4000" b="1" dirty="0"/>
              <a:t>(</a:t>
            </a:r>
            <a:r>
              <a:rPr lang="en-US" sz="4000" b="1" dirty="0" err="1"/>
              <a:t>preko</a:t>
            </a:r>
            <a:r>
              <a:rPr lang="en-US" sz="4000" b="1" dirty="0"/>
              <a:t> 10 </a:t>
            </a:r>
            <a:r>
              <a:rPr lang="en-US" sz="4000" b="1" dirty="0" err="1"/>
              <a:t>lica</a:t>
            </a:r>
            <a:r>
              <a:rPr lang="en-US" sz="4000" b="1" dirty="0"/>
              <a:t>) </a:t>
            </a:r>
            <a:r>
              <a:rPr lang="en-US" sz="4000" b="1" dirty="0" err="1"/>
              <a:t>i</a:t>
            </a:r>
            <a:r>
              <a:rPr lang="en-US" sz="4000" b="1" dirty="0"/>
              <a:t>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 smtClean="0">
                <a:solidFill>
                  <a:srgbClr val="FF0000"/>
                </a:solidFill>
              </a:rPr>
              <a:t>-</a:t>
            </a:r>
            <a:r>
              <a:rPr lang="en-US" sz="4000" b="1" dirty="0" err="1" smtClean="0">
                <a:solidFill>
                  <a:srgbClr val="FF0000"/>
                </a:solidFill>
              </a:rPr>
              <a:t>Porodično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/>
              <a:t>(</a:t>
            </a:r>
            <a:r>
              <a:rPr lang="en-US" sz="4000" b="1" dirty="0" err="1"/>
              <a:t>roditelji</a:t>
            </a:r>
            <a:r>
              <a:rPr lang="en-US" sz="4000" b="1" dirty="0"/>
              <a:t> </a:t>
            </a:r>
            <a:r>
              <a:rPr lang="en-US" sz="4000" b="1" dirty="0" err="1"/>
              <a:t>i</a:t>
            </a:r>
            <a:r>
              <a:rPr lang="en-US" sz="4000" b="1" dirty="0"/>
              <a:t> </a:t>
            </a:r>
            <a:r>
              <a:rPr lang="en-US" sz="4000" b="1" dirty="0" err="1"/>
              <a:t>djeca</a:t>
            </a:r>
            <a:r>
              <a:rPr lang="en-US" sz="4000" b="1" dirty="0"/>
              <a:t> do 18 </a:t>
            </a:r>
            <a:r>
              <a:rPr lang="en-US" sz="4000" b="1" dirty="0" err="1"/>
              <a:t>godina</a:t>
            </a:r>
            <a:r>
              <a:rPr lang="en-US" sz="4000" b="1" dirty="0" smtClean="0"/>
              <a:t>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34"/>
          </a:xfrm>
        </p:spPr>
        <p:txBody>
          <a:bodyPr/>
          <a:lstStyle/>
          <a:p>
            <a:r>
              <a:rPr lang="en-US" sz="4800" b="1" dirty="0" err="1">
                <a:solidFill>
                  <a:srgbClr val="FF0000"/>
                </a:solidFill>
              </a:rPr>
              <a:t>Putničko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zdravstveno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osiguranje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b="1" dirty="0" err="1"/>
              <a:t>garantuje</a:t>
            </a:r>
            <a:r>
              <a:rPr lang="en-US" b="1" dirty="0"/>
              <a:t> </a:t>
            </a:r>
            <a:r>
              <a:rPr lang="en-US" b="1" dirty="0" err="1" smtClean="0"/>
              <a:t>va</a:t>
            </a:r>
            <a:r>
              <a:rPr lang="sr-Latn-CS" b="1" dirty="0" smtClean="0"/>
              <a:t>m</a:t>
            </a:r>
            <a:br>
              <a:rPr lang="sr-Latn-CS" b="1" dirty="0" smtClean="0"/>
            </a:br>
            <a:r>
              <a:rPr lang="sr-Latn-CS" sz="4000" b="1" dirty="0" smtClean="0">
                <a:solidFill>
                  <a:srgbClr val="FF0000"/>
                </a:solidFill>
              </a:rPr>
              <a:t>(u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slučaju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iznenadne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bolesti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ili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povrede</a:t>
            </a:r>
            <a:r>
              <a:rPr lang="sr-Latn-CS" sz="4000" b="1" dirty="0" smtClean="0">
                <a:solidFill>
                  <a:srgbClr val="FF0000"/>
                </a:solidFill>
              </a:rPr>
              <a:t>)</a:t>
            </a:r>
            <a:r>
              <a:rPr lang="sr-Latn-CS" b="1" dirty="0" smtClean="0">
                <a:solidFill>
                  <a:srgbClr val="FF0000"/>
                </a:solidFill>
              </a:rPr>
              <a:t/>
            </a:r>
            <a:br>
              <a:rPr lang="sr-Latn-CS" b="1" dirty="0" smtClean="0">
                <a:solidFill>
                  <a:srgbClr val="FF0000"/>
                </a:solidFill>
              </a:rPr>
            </a:br>
            <a:r>
              <a:rPr lang="en-US" b="1" dirty="0" err="1" smtClean="0"/>
              <a:t>pokriće</a:t>
            </a:r>
            <a:r>
              <a:rPr lang="en-US" b="1" dirty="0" smtClean="0"/>
              <a:t> </a:t>
            </a:r>
            <a:r>
              <a:rPr lang="sr-Latn-CS" b="1" dirty="0" smtClean="0"/>
              <a:t>sledećih </a:t>
            </a:r>
            <a:r>
              <a:rPr lang="en-US" b="1" dirty="0" err="1" smtClean="0"/>
              <a:t>troškova</a:t>
            </a:r>
            <a:r>
              <a:rPr lang="en-US" b="1" dirty="0"/>
              <a:t>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64371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>• </a:t>
            </a:r>
            <a:r>
              <a:rPr lang="en-US" sz="4000" b="1" dirty="0" err="1" smtClean="0"/>
              <a:t>Ambulantno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liječenje</a:t>
            </a:r>
            <a:r>
              <a:rPr lang="en-US" sz="4000" b="1" dirty="0" smtClean="0"/>
              <a:t> 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• </a:t>
            </a:r>
            <a:r>
              <a:rPr lang="en-US" sz="4000" b="1" dirty="0" err="1" smtClean="0"/>
              <a:t>Nabavka</a:t>
            </a:r>
            <a:r>
              <a:rPr lang="en-US" sz="4000" b="1" dirty="0" smtClean="0"/>
              <a:t> </a:t>
            </a:r>
            <a:r>
              <a:rPr lang="en-US" sz="4000" b="1" dirty="0" err="1"/>
              <a:t>neophodnih</a:t>
            </a:r>
            <a:r>
              <a:rPr lang="en-US" sz="4000" b="1" dirty="0"/>
              <a:t> </a:t>
            </a:r>
            <a:r>
              <a:rPr lang="en-US" sz="4000" b="1" dirty="0" err="1"/>
              <a:t>ljekova</a:t>
            </a:r>
            <a:r>
              <a:rPr lang="en-US" sz="4000" b="1" dirty="0"/>
              <a:t> </a:t>
            </a:r>
            <a:r>
              <a:rPr lang="en-US" sz="4000" b="1" dirty="0" err="1"/>
              <a:t>i</a:t>
            </a:r>
            <a:r>
              <a:rPr lang="en-US" sz="4000" b="1" dirty="0"/>
              <a:t> </a:t>
            </a:r>
            <a:r>
              <a:rPr lang="en-US" sz="4000" b="1" dirty="0" err="1"/>
              <a:t>medicinskog</a:t>
            </a:r>
            <a:r>
              <a:rPr lang="en-US" sz="4000" b="1" dirty="0"/>
              <a:t> </a:t>
            </a:r>
            <a:r>
              <a:rPr lang="en-US" sz="4000" b="1" dirty="0" err="1"/>
              <a:t>materijala</a:t>
            </a:r>
            <a:r>
              <a:rPr lang="en-US" sz="4000" b="1" dirty="0"/>
              <a:t> </a:t>
            </a:r>
            <a:br>
              <a:rPr lang="en-US" sz="4000" b="1" dirty="0"/>
            </a:br>
            <a:r>
              <a:rPr lang="en-US" sz="4000" b="1" dirty="0"/>
              <a:t>• </a:t>
            </a:r>
            <a:r>
              <a:rPr lang="en-US" sz="4000" b="1" dirty="0" err="1" smtClean="0"/>
              <a:t>Prevoz</a:t>
            </a:r>
            <a:r>
              <a:rPr lang="en-US" sz="4000" b="1" dirty="0" smtClean="0"/>
              <a:t> </a:t>
            </a:r>
            <a:r>
              <a:rPr lang="en-US" sz="4000" b="1" dirty="0"/>
              <a:t>do </a:t>
            </a:r>
            <a:r>
              <a:rPr lang="en-US" sz="4000" b="1" dirty="0" err="1"/>
              <a:t>najbliže</a:t>
            </a:r>
            <a:r>
              <a:rPr lang="en-US" sz="4000" b="1" dirty="0"/>
              <a:t> </a:t>
            </a:r>
            <a:r>
              <a:rPr lang="en-US" sz="4000" b="1" dirty="0" err="1"/>
              <a:t>zdravstvene</a:t>
            </a:r>
            <a:r>
              <a:rPr lang="en-US" sz="4000" b="1" dirty="0"/>
              <a:t> </a:t>
            </a:r>
            <a:r>
              <a:rPr lang="en-US" sz="4000" b="1" dirty="0" err="1"/>
              <a:t>ustanove</a:t>
            </a:r>
            <a:r>
              <a:rPr lang="en-US" sz="4000" b="1" dirty="0"/>
              <a:t> </a:t>
            </a:r>
            <a:br>
              <a:rPr lang="en-US" sz="4000" b="1" dirty="0"/>
            </a:br>
            <a:r>
              <a:rPr lang="en-US" sz="4000" b="1" dirty="0"/>
              <a:t>• </a:t>
            </a:r>
            <a:r>
              <a:rPr lang="en-US" sz="4000" b="1" dirty="0" err="1" smtClean="0"/>
              <a:t>Bolničko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liječenje</a:t>
            </a:r>
            <a:r>
              <a:rPr lang="en-US" sz="4000" b="1" dirty="0" smtClean="0"/>
              <a:t> 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• </a:t>
            </a:r>
            <a:r>
              <a:rPr lang="en-US" sz="4000" b="1" dirty="0" err="1" smtClean="0"/>
              <a:t>Prevoz</a:t>
            </a:r>
            <a:r>
              <a:rPr lang="en-US" sz="4000" b="1" dirty="0" smtClean="0"/>
              <a:t> </a:t>
            </a:r>
            <a:r>
              <a:rPr lang="en-US" sz="4000" b="1" dirty="0"/>
              <a:t>u </a:t>
            </a:r>
            <a:r>
              <a:rPr lang="en-US" sz="4000" b="1" dirty="0" err="1"/>
              <a:t>zemlju</a:t>
            </a:r>
            <a:r>
              <a:rPr lang="en-US" sz="4000" b="1" dirty="0"/>
              <a:t> </a:t>
            </a:r>
            <a:br>
              <a:rPr lang="en-US" sz="4000" b="1" dirty="0"/>
            </a:br>
            <a:r>
              <a:rPr lang="en-US" sz="4000" b="1" dirty="0"/>
              <a:t>• </a:t>
            </a:r>
            <a:r>
              <a:rPr lang="en-US" sz="4000" b="1" dirty="0" err="1"/>
              <a:t>Stomatološke</a:t>
            </a:r>
            <a:r>
              <a:rPr lang="en-US" sz="4000" b="1" dirty="0"/>
              <a:t> </a:t>
            </a:r>
            <a:r>
              <a:rPr lang="en-US" sz="4000" b="1" dirty="0" err="1"/>
              <a:t>intervencije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• </a:t>
            </a:r>
            <a:r>
              <a:rPr lang="en-US" sz="4000" b="1" dirty="0" err="1" smtClean="0"/>
              <a:t>Drugi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troškovi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vezani</a:t>
            </a:r>
            <a:r>
              <a:rPr lang="en-US" sz="4000" b="1" dirty="0" smtClean="0"/>
              <a:t> </a:t>
            </a:r>
            <a:r>
              <a:rPr lang="en-US" sz="4000" b="1" dirty="0" err="1"/>
              <a:t>za</a:t>
            </a:r>
            <a:r>
              <a:rPr lang="en-US" sz="4000" b="1" dirty="0"/>
              <a:t> </a:t>
            </a:r>
            <a:r>
              <a:rPr lang="en-US" sz="4000" b="1" dirty="0" err="1"/>
              <a:t>iznenadnu</a:t>
            </a:r>
            <a:r>
              <a:rPr lang="en-US" sz="4000" b="1" dirty="0"/>
              <a:t> </a:t>
            </a:r>
            <a:r>
              <a:rPr lang="en-US" sz="4000" b="1" dirty="0" err="1"/>
              <a:t>bolest</a:t>
            </a:r>
            <a:r>
              <a:rPr lang="en-US" sz="4000" b="1" dirty="0"/>
              <a:t> </a:t>
            </a:r>
            <a:r>
              <a:rPr lang="en-US" sz="4000" b="1" dirty="0" err="1"/>
              <a:t>ili</a:t>
            </a:r>
            <a:r>
              <a:rPr lang="en-US" sz="4000" b="1" dirty="0"/>
              <a:t> </a:t>
            </a:r>
            <a:r>
              <a:rPr lang="en-US" sz="4000" b="1" dirty="0" err="1"/>
              <a:t>povredu</a:t>
            </a:r>
            <a:r>
              <a:rPr lang="en-US" sz="4000" b="1" dirty="0"/>
              <a:t> 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/>
          <a:lstStyle/>
          <a:p>
            <a:r>
              <a:rPr lang="en-US" b="1" dirty="0" err="1"/>
              <a:t>Posebna</a:t>
            </a:r>
            <a:r>
              <a:rPr lang="en-US" b="1" dirty="0"/>
              <a:t> </a:t>
            </a:r>
            <a:r>
              <a:rPr lang="en-US" b="1" dirty="0" err="1"/>
              <a:t>pogodnost</a:t>
            </a:r>
            <a:r>
              <a:rPr lang="en-US" b="1" dirty="0"/>
              <a:t> je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>
                <a:solidFill>
                  <a:srgbClr val="FF0000"/>
                </a:solidFill>
              </a:rPr>
              <a:t>Porodična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polisa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- </a:t>
            </a:r>
            <a:r>
              <a:rPr lang="en-US" b="1" dirty="0" err="1"/>
              <a:t>P</a:t>
            </a:r>
            <a:r>
              <a:rPr lang="en-US" b="1" dirty="0" err="1" smtClean="0"/>
              <a:t>otpuno</a:t>
            </a:r>
            <a:r>
              <a:rPr lang="en-US" b="1" dirty="0" smtClean="0"/>
              <a:t> </a:t>
            </a:r>
            <a:r>
              <a:rPr lang="en-US" b="1" i="1" dirty="0"/>
              <a:t>BESPLATNO </a:t>
            </a:r>
            <a:r>
              <a:rPr lang="en-US" b="1" i="1" dirty="0" err="1"/>
              <a:t>osiguranje</a:t>
            </a:r>
            <a:r>
              <a:rPr lang="en-US" b="1" i="1" dirty="0"/>
              <a:t> </a:t>
            </a:r>
            <a:r>
              <a:rPr lang="en-US" b="1" i="1" dirty="0" smtClean="0"/>
              <a:t> </a:t>
            </a:r>
            <a:r>
              <a:rPr lang="en-US" b="1" i="1" dirty="0" err="1"/>
              <a:t>djece</a:t>
            </a:r>
            <a:r>
              <a:rPr lang="en-US" b="1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utna-torba-49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76" y="1600200"/>
            <a:ext cx="397192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2800" u="sng" dirty="0" smtClean="0"/>
              <a:t>Grupa autora</a:t>
            </a:r>
            <a:r>
              <a:rPr lang="en-US" sz="2800" u="sng" dirty="0" smtClean="0"/>
              <a:t>:</a:t>
            </a:r>
            <a:endParaRPr lang="sr-Latn-CS" sz="2800" u="sng" dirty="0" smtClean="0"/>
          </a:p>
          <a:p>
            <a:pPr>
              <a:buNone/>
            </a:pPr>
            <a:r>
              <a:rPr lang="sr-Latn-CS" sz="2800" dirty="0" smtClean="0"/>
              <a:t>Ljiljana Vorotović</a:t>
            </a:r>
          </a:p>
          <a:p>
            <a:pPr>
              <a:buNone/>
            </a:pPr>
            <a:r>
              <a:rPr lang="sr-Latn-CS" sz="2800" dirty="0" smtClean="0"/>
              <a:t>Đeka Elezović</a:t>
            </a:r>
          </a:p>
          <a:p>
            <a:pPr>
              <a:buNone/>
            </a:pPr>
            <a:r>
              <a:rPr lang="sr-Latn-CS" sz="2800" dirty="0" smtClean="0"/>
              <a:t>Saša Kovačević Mihajlović</a:t>
            </a:r>
          </a:p>
          <a:p>
            <a:pPr>
              <a:buNone/>
            </a:pPr>
            <a:r>
              <a:rPr lang="sr-Latn-CS" sz="2800" dirty="0" smtClean="0"/>
              <a:t>Đula Bašić</a:t>
            </a:r>
          </a:p>
          <a:p>
            <a:pPr>
              <a:buNone/>
            </a:pPr>
            <a:r>
              <a:rPr lang="sr-Latn-CS" sz="2800" dirty="0" smtClean="0"/>
              <a:t>Jelena Šutović</a:t>
            </a:r>
          </a:p>
          <a:p>
            <a:pPr>
              <a:buNone/>
            </a:pPr>
            <a:r>
              <a:rPr lang="sr-Latn-CS" sz="2800" dirty="0" smtClean="0"/>
              <a:t>Anđela Kadović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FE2DDE-6982-4150-86BF-E47A85112473}"/>
</file>

<file path=customXml/itemProps2.xml><?xml version="1.0" encoding="utf-8"?>
<ds:datastoreItem xmlns:ds="http://schemas.openxmlformats.org/officeDocument/2006/customXml" ds:itemID="{518E6D0E-AFE6-4CFE-ABDD-1AC286AFF931}"/>
</file>

<file path=customXml/itemProps3.xml><?xml version="1.0" encoding="utf-8"?>
<ds:datastoreItem xmlns:ds="http://schemas.openxmlformats.org/officeDocument/2006/customXml" ds:itemID="{2E0FFE4A-54E0-48B2-9266-58EC50396CFD}"/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72</Words>
  <Application>Microsoft Office PowerPoint</Application>
  <PresentationFormat>On-screen Show (4:3)</PresentationFormat>
  <Paragraphs>25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POLISA PUTNIČKOG ZDRAVSTVENOG OSIGURANJA</vt:lpstr>
      <vt:lpstr>-U koju god zemlju da pođete radi odmora ili posla, važno je da se osjećate sigurno  -Neprijatni događaji ne moraju pokvariti vaše planove  -Svaki momenat putovanja treba da predstavlja uživanje    -Bezbrižno putovanje je  uz polisu putničkog zdravstvenog osiguranja </vt:lpstr>
      <vt:lpstr>-Usluge medicinske asistencije  -Pokriće neophodnih medicinskih troškova u cijelom svijetu, 24 sata dnevno,  365 dana u godini </vt:lpstr>
      <vt:lpstr> Mogu se osigurati lica do navršenih 85 god.  -Individualno  (do navršenih 80 godina)  -Grupno i porodično   (do navršenih 85 godina)  -Za lica starija od 70 godina plaća se uvećana premija u skladu sa Tarifom Osiguravača  </vt:lpstr>
      <vt:lpstr>-Osiguranje se može zaključiti kao   -Individualno - Grupno (preko 10 lica) i  -Porodično (roditelji i djeca do 18 godina)  </vt:lpstr>
      <vt:lpstr>Putničko zdravstveno osiguranje garantuje vam (u slučaju iznenadne bolesti ili povrede) pokriće sledećih troškova   </vt:lpstr>
      <vt:lpstr>  • Ambulantno liječenje  • Nabavka neophodnih ljekova i medicinskog materijala  • Prevoz do najbliže zdravstvene ustanove  • Bolničko liječenje  • Prevoz u zemlju  • Stomatološke intervencije • Drugi troškovi vezani za iznenadnu bolest ili povredu   </vt:lpstr>
      <vt:lpstr>Posebna pogodnost je  Porodična polisa   - Potpuno BESPLATNO osiguranje  djece 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PUTNICKO ZDRAVSTVENO OSIGURANJE</dc:title>
  <dc:creator>XP</dc:creator>
  <cp:lastModifiedBy>XP</cp:lastModifiedBy>
  <cp:revision>4</cp:revision>
  <dcterms:created xsi:type="dcterms:W3CDTF">2011-11-07T21:41:52Z</dcterms:created>
  <dcterms:modified xsi:type="dcterms:W3CDTF">2012-06-15T20:32:04Z</dcterms:modified>
</cp:coreProperties>
</file>