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4" r:id="rId4"/>
    <p:sldId id="257" r:id="rId5"/>
    <p:sldId id="258" r:id="rId6"/>
    <p:sldId id="259" r:id="rId7"/>
    <p:sldId id="260" r:id="rId8"/>
    <p:sldId id="262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Studijski aranžmani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20040"/>
            <a:ext cx="6400800" cy="1143000"/>
          </a:xfrm>
        </p:spPr>
        <p:txBody>
          <a:bodyPr/>
          <a:lstStyle/>
          <a:p>
            <a:r>
              <a:rPr lang="sr-Latn-CS" dirty="0" smtClean="0"/>
              <a:t>Studijski aranžmani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239000" cy="432213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err="1" smtClean="0"/>
              <a:t>Namjenjeni</a:t>
            </a:r>
            <a:r>
              <a:rPr lang="en-US" dirty="0" smtClean="0"/>
              <a:t> </a:t>
            </a:r>
            <a:r>
              <a:rPr lang="en-US" dirty="0" err="1" smtClean="0"/>
              <a:t>tržišnim</a:t>
            </a:r>
            <a:r>
              <a:rPr lang="en-US" dirty="0" smtClean="0"/>
              <a:t> </a:t>
            </a:r>
            <a:r>
              <a:rPr lang="en-US" dirty="0" err="1" smtClean="0"/>
              <a:t>segmentima</a:t>
            </a:r>
            <a:r>
              <a:rPr lang="en-US" dirty="0" smtClean="0"/>
              <a:t> </a:t>
            </a:r>
            <a:r>
              <a:rPr lang="en-US" dirty="0" err="1" smtClean="0"/>
              <a:t>čiji</a:t>
            </a:r>
            <a:r>
              <a:rPr lang="en-US" dirty="0" smtClean="0"/>
              <a:t> je </a:t>
            </a:r>
            <a:r>
              <a:rPr lang="en-US" b="1" dirty="0" err="1" smtClean="0"/>
              <a:t>osnovni</a:t>
            </a:r>
            <a:r>
              <a:rPr lang="en-US" b="1" dirty="0" smtClean="0"/>
              <a:t> </a:t>
            </a:r>
            <a:r>
              <a:rPr lang="en-US" b="1" dirty="0" err="1" smtClean="0"/>
              <a:t>cilj</a:t>
            </a:r>
            <a:r>
              <a:rPr lang="en-US" b="1" dirty="0" smtClean="0"/>
              <a:t> </a:t>
            </a:r>
            <a:r>
              <a:rPr lang="en-US" dirty="0" err="1" smtClean="0"/>
              <a:t>proširenje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stručno</a:t>
            </a:r>
            <a:r>
              <a:rPr lang="en-US" dirty="0" smtClean="0"/>
              <a:t> </a:t>
            </a:r>
            <a:r>
              <a:rPr lang="en-US" dirty="0" err="1" smtClean="0"/>
              <a:t>usavršavanje</a:t>
            </a:r>
            <a:r>
              <a:rPr lang="en-US" dirty="0" smtClean="0"/>
              <a:t> u </a:t>
            </a:r>
            <a:r>
              <a:rPr lang="en-US" dirty="0" err="1" smtClean="0"/>
              <a:t>određenim</a:t>
            </a:r>
            <a:r>
              <a:rPr lang="en-US" dirty="0" smtClean="0"/>
              <a:t> </a:t>
            </a:r>
            <a:r>
              <a:rPr lang="en-US" dirty="0" err="1" smtClean="0"/>
              <a:t>oblastima</a:t>
            </a:r>
            <a:endParaRPr lang="sr-Latn-CS" dirty="0" smtClean="0"/>
          </a:p>
          <a:p>
            <a:pPr>
              <a:spcBef>
                <a:spcPts val="1800"/>
              </a:spcBef>
            </a:pPr>
            <a:r>
              <a:rPr lang="sr-Latn-CS" dirty="0" smtClean="0"/>
              <a:t>M</a:t>
            </a:r>
            <a:r>
              <a:rPr lang="en-US" dirty="0" err="1" smtClean="0"/>
              <a:t>ogu</a:t>
            </a:r>
            <a:r>
              <a:rPr lang="en-US" dirty="0" smtClean="0"/>
              <a:t> </a:t>
            </a:r>
            <a:r>
              <a:rPr lang="en-US" b="1" dirty="0" err="1" smtClean="0"/>
              <a:t>obuhvatati</a:t>
            </a:r>
            <a:r>
              <a:rPr lang="en-US" b="1" dirty="0" smtClean="0"/>
              <a:t> </a:t>
            </a:r>
            <a:r>
              <a:rPr lang="en-US" dirty="0" err="1" smtClean="0"/>
              <a:t>učestvovanje</a:t>
            </a:r>
            <a:r>
              <a:rPr lang="en-US" dirty="0" smtClean="0"/>
              <a:t> u </a:t>
            </a:r>
            <a:r>
              <a:rPr lang="en-US" dirty="0" err="1" smtClean="0"/>
              <a:t>radu</a:t>
            </a:r>
            <a:r>
              <a:rPr lang="en-US" dirty="0" smtClean="0"/>
              <a:t> </a:t>
            </a:r>
            <a:r>
              <a:rPr lang="en-US" dirty="0" err="1" smtClean="0"/>
              <a:t>kongresa</a:t>
            </a:r>
            <a:r>
              <a:rPr lang="en-US" dirty="0" smtClean="0"/>
              <a:t>, </a:t>
            </a:r>
            <a:r>
              <a:rPr lang="en-US" dirty="0" err="1" smtClean="0"/>
              <a:t>savjetovanja</a:t>
            </a:r>
            <a:r>
              <a:rPr lang="en-US" dirty="0" smtClean="0"/>
              <a:t>, </a:t>
            </a:r>
            <a:r>
              <a:rPr lang="en-US" dirty="0" err="1" smtClean="0"/>
              <a:t>seminara</a:t>
            </a:r>
            <a:r>
              <a:rPr lang="en-US" dirty="0" smtClean="0"/>
              <a:t>, </a:t>
            </a:r>
            <a:r>
              <a:rPr lang="en-US" dirty="0" err="1" smtClean="0"/>
              <a:t>sajamskih</a:t>
            </a:r>
            <a:r>
              <a:rPr lang="en-US" dirty="0" smtClean="0"/>
              <a:t> </a:t>
            </a:r>
            <a:r>
              <a:rPr lang="en-US" dirty="0" err="1" smtClean="0"/>
              <a:t>manifestacija</a:t>
            </a:r>
            <a:r>
              <a:rPr lang="en-US" dirty="0" smtClean="0"/>
              <a:t>, </a:t>
            </a:r>
            <a:r>
              <a:rPr lang="en-US" dirty="0" err="1" smtClean="0"/>
              <a:t>posjete</a:t>
            </a:r>
            <a:r>
              <a:rPr lang="en-US" dirty="0" smtClean="0"/>
              <a:t> </a:t>
            </a:r>
            <a:r>
              <a:rPr lang="en-US" dirty="0" err="1" smtClean="0"/>
              <a:t>različitim</a:t>
            </a:r>
            <a:r>
              <a:rPr lang="en-US" dirty="0" smtClean="0"/>
              <a:t> </a:t>
            </a:r>
            <a:r>
              <a:rPr lang="en-US" dirty="0" err="1" smtClean="0"/>
              <a:t>institucijama</a:t>
            </a:r>
            <a:r>
              <a:rPr lang="en-US" dirty="0" smtClean="0"/>
              <a:t>, </a:t>
            </a:r>
            <a:r>
              <a:rPr lang="en-US" dirty="0" err="1" smtClean="0"/>
              <a:t>privrednim</a:t>
            </a:r>
            <a:r>
              <a:rPr lang="en-US" dirty="0" smtClean="0"/>
              <a:t> </a:t>
            </a:r>
            <a:r>
              <a:rPr lang="en-US" dirty="0" err="1" smtClean="0"/>
              <a:t>objektima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</a:t>
            </a:r>
            <a:r>
              <a:rPr lang="en-US" dirty="0" err="1" smtClean="0"/>
              <a:t>Korisni</a:t>
            </a:r>
            <a:r>
              <a:rPr lang="sr-Latn-CS" dirty="0" smtClean="0"/>
              <a:t>ci aranžmana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7848600" cy="455073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 err="1" smtClean="0"/>
              <a:t>stru</a:t>
            </a:r>
            <a:r>
              <a:rPr lang="hr-HR" dirty="0" smtClean="0"/>
              <a:t>č</a:t>
            </a:r>
            <a:r>
              <a:rPr lang="en-US" dirty="0" smtClean="0"/>
              <a:t>no </a:t>
            </a:r>
            <a:r>
              <a:rPr lang="en-US" dirty="0" err="1" smtClean="0"/>
              <a:t>usavr</a:t>
            </a:r>
            <a:r>
              <a:rPr lang="hr-HR" dirty="0" smtClean="0"/>
              <a:t>š</a:t>
            </a:r>
            <a:r>
              <a:rPr lang="en-US" dirty="0" err="1" smtClean="0"/>
              <a:t>avanje</a:t>
            </a:r>
            <a:r>
              <a:rPr lang="sr-Latn-ME" dirty="0" smtClean="0"/>
              <a:t>-</a:t>
            </a:r>
            <a:r>
              <a:rPr lang="hr-HR" dirty="0" smtClean="0"/>
              <a:t>ž</a:t>
            </a:r>
            <a:r>
              <a:rPr lang="en-US" dirty="0" smtClean="0"/>
              <a:t>el</a:t>
            </a:r>
            <a:r>
              <a:rPr lang="sr-Latn-CS" dirty="0" smtClean="0"/>
              <a:t>e</a:t>
            </a:r>
            <a:r>
              <a:rPr lang="en-US" dirty="0" smtClean="0"/>
              <a:t> obi</a:t>
            </a:r>
            <a:r>
              <a:rPr lang="hr-HR" dirty="0" smtClean="0"/>
              <a:t>ć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odre</a:t>
            </a:r>
            <a:r>
              <a:rPr lang="hr-HR" dirty="0" smtClean="0"/>
              <a:t>đ</a:t>
            </a:r>
            <a:r>
              <a:rPr lang="en-US" dirty="0" err="1" smtClean="0"/>
              <a:t>eno</a:t>
            </a:r>
            <a:r>
              <a:rPr lang="en-US" dirty="0" smtClean="0"/>
              <a:t> </a:t>
            </a:r>
            <a:r>
              <a:rPr lang="en-US" dirty="0" err="1" smtClean="0"/>
              <a:t>podru</a:t>
            </a:r>
            <a:r>
              <a:rPr lang="hr-HR" dirty="0" smtClean="0"/>
              <a:t>č</a:t>
            </a:r>
            <a:r>
              <a:rPr lang="en-US" dirty="0" smtClean="0"/>
              <a:t>je</a:t>
            </a:r>
          </a:p>
          <a:p>
            <a:pPr>
              <a:spcBef>
                <a:spcPts val="1800"/>
              </a:spcBef>
            </a:pPr>
            <a:r>
              <a:rPr lang="en-US" dirty="0" err="1" smtClean="0"/>
              <a:t>upoznati</a:t>
            </a:r>
            <a:r>
              <a:rPr lang="en-US" dirty="0" smtClean="0"/>
              <a:t> se s </a:t>
            </a:r>
            <a:r>
              <a:rPr lang="en-US" dirty="0" err="1" smtClean="0"/>
              <a:t>novim</a:t>
            </a:r>
            <a:r>
              <a:rPr lang="en-US" dirty="0" smtClean="0"/>
              <a:t> </a:t>
            </a:r>
            <a:r>
              <a:rPr lang="en-US" dirty="0" err="1" smtClean="0"/>
              <a:t>tehnolo</a:t>
            </a:r>
            <a:r>
              <a:rPr lang="hr-HR" dirty="0" smtClean="0"/>
              <a:t>š</a:t>
            </a:r>
            <a:r>
              <a:rPr lang="en-US" dirty="0" err="1" smtClean="0"/>
              <a:t>kim</a:t>
            </a:r>
            <a:r>
              <a:rPr lang="en-US" dirty="0" smtClean="0"/>
              <a:t> </a:t>
            </a:r>
            <a:r>
              <a:rPr lang="en-US" dirty="0" err="1" smtClean="0"/>
              <a:t>rje</a:t>
            </a:r>
            <a:r>
              <a:rPr lang="hr-HR" dirty="0" smtClean="0"/>
              <a:t>š</a:t>
            </a:r>
            <a:r>
              <a:rPr lang="en-US" dirty="0" err="1" smtClean="0"/>
              <a:t>enjima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posjetiti</a:t>
            </a:r>
            <a:r>
              <a:rPr lang="en-US" dirty="0" smtClean="0"/>
              <a:t> </a:t>
            </a:r>
            <a:r>
              <a:rPr lang="en-US" dirty="0" err="1" smtClean="0"/>
              <a:t>neku</a:t>
            </a:r>
            <a:r>
              <a:rPr lang="en-US" dirty="0" smtClean="0"/>
              <a:t> </a:t>
            </a:r>
            <a:r>
              <a:rPr lang="sr-Latn-CS" dirty="0" smtClean="0"/>
              <a:t>nauč</a:t>
            </a:r>
            <a:r>
              <a:rPr lang="en-US" dirty="0" smtClean="0"/>
              <a:t>nu </a:t>
            </a:r>
            <a:r>
              <a:rPr lang="en-US" dirty="0" err="1" smtClean="0"/>
              <a:t>instituciju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sr-Latn-CS" dirty="0" smtClean="0"/>
              <a:t>ličnost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sr-Latn-ME" dirty="0" err="1" smtClean="0"/>
              <a:t>p</a:t>
            </a:r>
            <a:r>
              <a:rPr lang="en-US" dirty="0" err="1" smtClean="0"/>
              <a:t>risustvova</a:t>
            </a:r>
            <a:r>
              <a:rPr lang="sr-Latn-CS" dirty="0" smtClean="0"/>
              <a:t>ti </a:t>
            </a:r>
            <a:r>
              <a:rPr lang="en-US" dirty="0" err="1" smtClean="0"/>
              <a:t>nekom</a:t>
            </a:r>
            <a:r>
              <a:rPr lang="en-US" dirty="0" smtClean="0"/>
              <a:t> </a:t>
            </a:r>
            <a:r>
              <a:rPr lang="en-US" dirty="0" err="1" smtClean="0"/>
              <a:t>stru</a:t>
            </a:r>
            <a:r>
              <a:rPr lang="hr-HR" dirty="0" smtClean="0"/>
              <a:t>č</a:t>
            </a:r>
            <a:r>
              <a:rPr lang="en-US" dirty="0" smtClean="0"/>
              <a:t>nom</a:t>
            </a:r>
            <a:r>
              <a:rPr lang="hr-HR" dirty="0" smtClean="0"/>
              <a:t>/</a:t>
            </a:r>
            <a:r>
              <a:rPr lang="sr-Latn-ME" dirty="0" smtClean="0"/>
              <a:t>naučnom</a:t>
            </a:r>
            <a:r>
              <a:rPr lang="en-US" dirty="0" smtClean="0"/>
              <a:t> </a:t>
            </a:r>
            <a:r>
              <a:rPr lang="en-US" dirty="0" err="1" smtClean="0"/>
              <a:t>skupu</a:t>
            </a:r>
            <a:r>
              <a:rPr lang="hr-HR" dirty="0" smtClean="0"/>
              <a:t> (</a:t>
            </a:r>
            <a:r>
              <a:rPr lang="it-IT" dirty="0" smtClean="0"/>
              <a:t>kongresu, godišnjoj skupštini,</a:t>
            </a:r>
            <a:r>
              <a:rPr lang="sr-Latn-CS" dirty="0" smtClean="0"/>
              <a:t> </a:t>
            </a:r>
            <a:r>
              <a:rPr lang="it-IT" dirty="0" smtClean="0"/>
              <a:t>simpozijum</a:t>
            </a:r>
            <a:r>
              <a:rPr lang="sr-Latn-CS" dirty="0" smtClean="0"/>
              <a:t>u, itd.</a:t>
            </a:r>
            <a:r>
              <a:rPr lang="it-IT" dirty="0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20040"/>
            <a:ext cx="61722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Studijski</a:t>
            </a:r>
            <a:r>
              <a:rPr lang="en-US" dirty="0" smtClean="0"/>
              <a:t> </a:t>
            </a:r>
            <a:r>
              <a:rPr lang="en-US" dirty="0" err="1" smtClean="0"/>
              <a:t>aranžman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239000" cy="439833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err="1" smtClean="0"/>
              <a:t>Studijski</a:t>
            </a:r>
            <a:r>
              <a:rPr lang="en-US" dirty="0" smtClean="0"/>
              <a:t> </a:t>
            </a:r>
            <a:r>
              <a:rPr lang="en-US" dirty="0" err="1" smtClean="0"/>
              <a:t>aranžmani</a:t>
            </a:r>
            <a:r>
              <a:rPr lang="en-US" dirty="0" smtClean="0"/>
              <a:t> </a:t>
            </a:r>
            <a:r>
              <a:rPr lang="sr-Latn-ME" dirty="0" smtClean="0"/>
              <a:t>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tržištu</a:t>
            </a:r>
            <a:r>
              <a:rPr lang="en-US" dirty="0" smtClean="0"/>
              <a:t> </a:t>
            </a:r>
            <a:r>
              <a:rPr lang="en-US" dirty="0" err="1" smtClean="0"/>
              <a:t>javljaju</a:t>
            </a:r>
            <a:r>
              <a:rPr lang="en-US" dirty="0" smtClean="0"/>
              <a:t> u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oblika</a:t>
            </a:r>
            <a:r>
              <a:rPr lang="sr-Latn-CS" dirty="0" smtClean="0"/>
              <a:t>:</a:t>
            </a:r>
            <a:r>
              <a:rPr lang="en-US" dirty="0" smtClean="0"/>
              <a:t> </a:t>
            </a:r>
            <a:endParaRPr lang="sr-Latn-ME" dirty="0" smtClean="0"/>
          </a:p>
          <a:p>
            <a:pPr>
              <a:spcBef>
                <a:spcPts val="1800"/>
              </a:spcBef>
            </a:pPr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err="1" smtClean="0">
                <a:solidFill>
                  <a:schemeClr val="tx1"/>
                </a:solidFill>
              </a:rPr>
              <a:t>komercijalni</a:t>
            </a:r>
            <a:endParaRPr lang="en-US" dirty="0" smtClean="0">
              <a:solidFill>
                <a:schemeClr val="tx1"/>
              </a:solidFill>
            </a:endParaRPr>
          </a:p>
          <a:p>
            <a:pPr lvl="1">
              <a:spcBef>
                <a:spcPts val="1800"/>
              </a:spcBef>
            </a:pPr>
            <a:r>
              <a:rPr lang="en-US" dirty="0" err="1" smtClean="0">
                <a:solidFill>
                  <a:schemeClr val="tx1"/>
                </a:solidFill>
              </a:rPr>
              <a:t>nekomercijalni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Komercijalna</a:t>
            </a:r>
            <a:r>
              <a:rPr lang="en-US" dirty="0" smtClean="0"/>
              <a:t> </a:t>
            </a:r>
            <a:r>
              <a:rPr lang="sr-Latn-ME" dirty="0" smtClean="0"/>
              <a:t> </a:t>
            </a:r>
            <a:r>
              <a:rPr lang="en-US" dirty="0" err="1" smtClean="0"/>
              <a:t>studijska</a:t>
            </a:r>
            <a:r>
              <a:rPr lang="en-US" dirty="0" smtClean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7848600" cy="4068763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err="1" smtClean="0"/>
              <a:t>Agencija</a:t>
            </a:r>
            <a:r>
              <a:rPr lang="sr-Latn-ME" dirty="0" smtClean="0"/>
              <a:t> ih </a:t>
            </a:r>
            <a:r>
              <a:rPr lang="en-US" dirty="0" smtClean="0"/>
              <a:t> </a:t>
            </a:r>
            <a:r>
              <a:rPr lang="en-US" dirty="0" err="1" smtClean="0"/>
              <a:t>formira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plasmana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tržištu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svaki</a:t>
            </a:r>
            <a:r>
              <a:rPr lang="en-US" dirty="0" smtClean="0"/>
              <a:t>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aranžman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obuhva</a:t>
            </a:r>
            <a:r>
              <a:rPr lang="sr-Latn-ME" dirty="0" smtClean="0"/>
              <a:t>t</a:t>
            </a:r>
            <a:r>
              <a:rPr lang="en-US" dirty="0" smtClean="0"/>
              <a:t>a </a:t>
            </a:r>
            <a:r>
              <a:rPr lang="en-US" dirty="0" err="1" smtClean="0"/>
              <a:t>odlaske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razne</a:t>
            </a:r>
            <a:r>
              <a:rPr lang="en-US" dirty="0" smtClean="0"/>
              <a:t> </a:t>
            </a:r>
            <a:r>
              <a:rPr lang="en-US" dirty="0" err="1" smtClean="0"/>
              <a:t>skupove</a:t>
            </a:r>
            <a:r>
              <a:rPr lang="en-US" dirty="0" smtClean="0"/>
              <a:t>, </a:t>
            </a:r>
            <a:r>
              <a:rPr lang="en-US" dirty="0" err="1" smtClean="0"/>
              <a:t>izložbe</a:t>
            </a:r>
            <a:r>
              <a:rPr lang="en-US" dirty="0" smtClean="0"/>
              <a:t> </a:t>
            </a:r>
          </a:p>
          <a:p>
            <a:pPr>
              <a:spcBef>
                <a:spcPts val="1800"/>
              </a:spcBef>
            </a:pPr>
            <a:r>
              <a:rPr lang="sr-Latn-CS" dirty="0" err="1" smtClean="0"/>
              <a:t>k</a:t>
            </a:r>
            <a:r>
              <a:rPr lang="en-US" dirty="0" err="1" smtClean="0"/>
              <a:t>orisnici</a:t>
            </a:r>
            <a:r>
              <a:rPr lang="en-US" dirty="0" smtClean="0"/>
              <a:t> </a:t>
            </a:r>
            <a:r>
              <a:rPr lang="sr-Latn-CS" dirty="0" smtClean="0"/>
              <a:t>ovih</a:t>
            </a:r>
            <a:r>
              <a:rPr lang="en-US" dirty="0" smtClean="0"/>
              <a:t> </a:t>
            </a:r>
            <a:r>
              <a:rPr lang="en-US" dirty="0" err="1" smtClean="0"/>
              <a:t>aranžmana</a:t>
            </a:r>
            <a:r>
              <a:rPr lang="en-US" dirty="0" smtClean="0"/>
              <a:t> </a:t>
            </a:r>
            <a:r>
              <a:rPr lang="sr-Latn-CS" dirty="0" smtClean="0"/>
              <a:t>su manje grup</a:t>
            </a:r>
            <a:r>
              <a:rPr lang="en-US" dirty="0" smtClean="0"/>
              <a:t>e </a:t>
            </a:r>
            <a:r>
              <a:rPr lang="en-US" dirty="0" err="1" smtClean="0"/>
              <a:t>ljudi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6629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Nekomercijalna</a:t>
            </a:r>
            <a:r>
              <a:rPr lang="en-US" dirty="0" smtClean="0"/>
              <a:t> </a:t>
            </a:r>
            <a:r>
              <a:rPr lang="sr-Latn-ME" dirty="0" smtClean="0"/>
              <a:t> </a:t>
            </a:r>
            <a:r>
              <a:rPr lang="en-US" dirty="0" err="1" smtClean="0"/>
              <a:t>studijska</a:t>
            </a:r>
            <a:r>
              <a:rPr lang="en-US" dirty="0" smtClean="0"/>
              <a:t> </a:t>
            </a:r>
            <a:r>
              <a:rPr lang="sr-Latn-ME" dirty="0" smtClean="0"/>
              <a:t> </a:t>
            </a:r>
            <a:r>
              <a:rPr lang="en-US" dirty="0" err="1" smtClean="0"/>
              <a:t>putovanja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8229600" cy="4876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r>
              <a:rPr lang="sr-Latn-ME" dirty="0" smtClean="0"/>
              <a:t>                   A</a:t>
            </a:r>
            <a:r>
              <a:rPr lang="en-US" dirty="0" err="1" smtClean="0"/>
              <a:t>gencija</a:t>
            </a:r>
            <a:r>
              <a:rPr lang="en-US" dirty="0" smtClean="0"/>
              <a:t> </a:t>
            </a:r>
            <a:r>
              <a:rPr lang="sr-Latn-ME" dirty="0" smtClean="0"/>
              <a:t>ih </a:t>
            </a:r>
            <a:r>
              <a:rPr lang="en-US" dirty="0" err="1" smtClean="0"/>
              <a:t>organizuje</a:t>
            </a:r>
            <a:r>
              <a:rPr lang="en-US" dirty="0" smtClean="0"/>
              <a:t>: </a:t>
            </a:r>
            <a:endParaRPr lang="sr-Latn-ME" dirty="0" smtClean="0"/>
          </a:p>
          <a:p>
            <a:pPr>
              <a:spcBef>
                <a:spcPts val="1200"/>
              </a:spcBef>
              <a:buNone/>
            </a:pP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sr-Latn-ME" dirty="0" smtClean="0">
                <a:solidFill>
                  <a:schemeClr val="tx1"/>
                </a:solidFill>
              </a:rPr>
              <a:t>za </a:t>
            </a:r>
            <a:r>
              <a:rPr lang="it-IT" dirty="0" smtClean="0">
                <a:solidFill>
                  <a:schemeClr val="tx1"/>
                </a:solidFill>
              </a:rPr>
              <a:t>svoje zaposlene (prije svega za prodajno osoblje)</a:t>
            </a:r>
            <a:endParaRPr lang="sr-Latn-ME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poslovne partnere informiše o svojim programima</a:t>
            </a:r>
            <a:endParaRPr lang="sr-Latn-ME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endParaRPr lang="sr-Latn-CS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sr-Latn-CS" dirty="0" smtClean="0">
                <a:solidFill>
                  <a:schemeClr val="tx1"/>
                </a:solidFill>
              </a:rPr>
              <a:t>vrlo</a:t>
            </a:r>
            <a:r>
              <a:rPr lang="it-IT" dirty="0" smtClean="0">
                <a:solidFill>
                  <a:schemeClr val="tx1"/>
                </a:solidFill>
              </a:rPr>
              <a:t> </a:t>
            </a:r>
            <a:r>
              <a:rPr lang="en-US" dirty="0" err="1" smtClean="0">
                <a:solidFill>
                  <a:schemeClr val="tx1"/>
                </a:solidFill>
              </a:rPr>
              <a:t>rasprostranjena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studijska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putovanja</a:t>
            </a:r>
            <a:endParaRPr lang="sr-Latn-ME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endParaRPr lang="sr-Latn-CS" dirty="0" smtClean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imaju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cilj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upoznavanje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turističkom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destinacijom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Agencija organizuje </a:t>
            </a:r>
            <a:r>
              <a:rPr lang="sr-Latn-CS" dirty="0" smtClean="0"/>
              <a:t>nekomercijalne aranžmane: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772400" cy="432213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it-IT" dirty="0" smtClean="0"/>
              <a:t>za sve one koji će prodavati njene aranžmane 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it-IT" dirty="0" smtClean="0"/>
              <a:t>kako bi oni upoznali odredišta sa svim njihovim sadržajima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it-IT" dirty="0" smtClean="0"/>
              <a:t>kako bi </a:t>
            </a:r>
            <a:r>
              <a:rPr lang="sr-Latn-CS" dirty="0" smtClean="0"/>
              <a:t>što bolje</a:t>
            </a:r>
            <a:r>
              <a:rPr lang="it-IT" dirty="0" smtClean="0"/>
              <a:t> mogli pristupiti poslovima prodaje budućih aranžmana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sr-Latn-CS" dirty="0" smtClean="0"/>
              <a:t>t</a:t>
            </a:r>
            <a:r>
              <a:rPr lang="it-IT" dirty="0" smtClean="0"/>
              <a:t>roš</a:t>
            </a:r>
            <a:r>
              <a:rPr lang="sr-Latn-CS" dirty="0" smtClean="0"/>
              <a:t>kovi</a:t>
            </a:r>
            <a:r>
              <a:rPr lang="it-IT" dirty="0" smtClean="0"/>
              <a:t> ovih aranžmana spada</a:t>
            </a:r>
            <a:r>
              <a:rPr lang="sr-Latn-CS" dirty="0" smtClean="0"/>
              <a:t>ju</a:t>
            </a:r>
            <a:r>
              <a:rPr lang="it-IT" dirty="0" smtClean="0"/>
              <a:t> u </a:t>
            </a:r>
            <a:r>
              <a:rPr lang="it-IT" b="1" u="sng" dirty="0" smtClean="0"/>
              <a:t>promotivne troškove</a:t>
            </a:r>
            <a:r>
              <a:rPr lang="it-IT" b="1" dirty="0" smtClean="0"/>
              <a:t> </a:t>
            </a:r>
            <a:r>
              <a:rPr lang="it-IT" dirty="0" smtClean="0"/>
              <a:t>i uračunava</a:t>
            </a:r>
            <a:r>
              <a:rPr lang="sr-Latn-CS" dirty="0" smtClean="0"/>
              <a:t>ju</a:t>
            </a:r>
            <a:r>
              <a:rPr lang="it-IT" dirty="0" smtClean="0"/>
              <a:t> se prilikom izrad</a:t>
            </a:r>
            <a:r>
              <a:rPr lang="sr-Latn-CS" dirty="0" smtClean="0"/>
              <a:t>e</a:t>
            </a:r>
            <a:r>
              <a:rPr lang="it-IT" dirty="0" smtClean="0"/>
              <a:t> kalkulacija se u cijenu aranžmana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28600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Formiranje studijskih </a:t>
            </a:r>
            <a:r>
              <a:rPr lang="en-US" dirty="0" err="1" smtClean="0"/>
              <a:t>aranžman</a:t>
            </a:r>
            <a:r>
              <a:rPr lang="sr-Latn-C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78486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Latn-CS" dirty="0" smtClean="0">
                <a:solidFill>
                  <a:schemeClr val="tx2"/>
                </a:solidFill>
              </a:rPr>
              <a:t>Agencija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mora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imati</a:t>
            </a:r>
            <a:r>
              <a:rPr lang="en-US" dirty="0" smtClean="0">
                <a:solidFill>
                  <a:schemeClr val="tx2"/>
                </a:solidFill>
              </a:rPr>
              <a:t> u </a:t>
            </a:r>
            <a:r>
              <a:rPr lang="en-US" dirty="0" err="1" smtClean="0">
                <a:solidFill>
                  <a:schemeClr val="tx2"/>
                </a:solidFill>
              </a:rPr>
              <a:t>vidu</a:t>
            </a:r>
            <a:r>
              <a:rPr lang="sr-Latn-CS" dirty="0" smtClean="0">
                <a:solidFill>
                  <a:schemeClr val="tx2"/>
                </a:solidFill>
              </a:rPr>
              <a:t>: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sr-Latn-CS" dirty="0" smtClean="0">
              <a:solidFill>
                <a:schemeClr val="tx2"/>
              </a:solidFill>
            </a:endParaRPr>
          </a:p>
          <a:p>
            <a:pPr>
              <a:spcBef>
                <a:spcPts val="1800"/>
              </a:spcBef>
            </a:pPr>
            <a:r>
              <a:rPr lang="en-US" b="1" dirty="0" err="1" smtClean="0"/>
              <a:t>osnovni</a:t>
            </a:r>
            <a:r>
              <a:rPr lang="en-US" b="1" dirty="0" smtClean="0"/>
              <a:t> </a:t>
            </a:r>
            <a:r>
              <a:rPr lang="en-US" b="1" dirty="0" err="1" smtClean="0"/>
              <a:t>cilj</a:t>
            </a:r>
            <a:r>
              <a:rPr lang="en-US" b="1" dirty="0" smtClean="0"/>
              <a:t> </a:t>
            </a:r>
            <a:r>
              <a:rPr lang="en-US" b="1" dirty="0" err="1" smtClean="0"/>
              <a:t>putovanja</a:t>
            </a:r>
            <a:endParaRPr lang="sr-Latn-CS" dirty="0" smtClean="0"/>
          </a:p>
          <a:p>
            <a:pPr>
              <a:spcBef>
                <a:spcPts val="1800"/>
              </a:spcBef>
            </a:pPr>
            <a:r>
              <a:rPr lang="sr-Latn-CS" dirty="0" smtClean="0"/>
              <a:t>Pro</a:t>
            </a:r>
            <a:r>
              <a:rPr lang="en-US" dirty="0" err="1" smtClean="0"/>
              <a:t>gramira</a:t>
            </a:r>
            <a:r>
              <a:rPr lang="sr-Latn-CS" dirty="0" smtClean="0"/>
              <a:t> se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b="1" dirty="0" err="1" smtClean="0"/>
              <a:t>prateći</a:t>
            </a:r>
            <a:r>
              <a:rPr lang="en-US" b="1" dirty="0" smtClean="0"/>
              <a:t> </a:t>
            </a:r>
            <a:r>
              <a:rPr lang="en-US" b="1" dirty="0" err="1" smtClean="0"/>
              <a:t>turistički</a:t>
            </a:r>
            <a:r>
              <a:rPr lang="en-US" b="1" dirty="0" smtClean="0"/>
              <a:t> </a:t>
            </a:r>
            <a:r>
              <a:rPr lang="en-US" b="1" dirty="0" err="1" smtClean="0"/>
              <a:t>dio</a:t>
            </a:r>
            <a:r>
              <a:rPr lang="en-US" b="1" dirty="0" smtClean="0"/>
              <a:t> </a:t>
            </a:r>
            <a:r>
              <a:rPr lang="en-US" b="1" dirty="0" err="1" smtClean="0"/>
              <a:t>programa</a:t>
            </a:r>
            <a:r>
              <a:rPr lang="en-US" b="1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obično</a:t>
            </a:r>
            <a:r>
              <a:rPr lang="en-US" dirty="0" smtClean="0"/>
              <a:t> </a:t>
            </a:r>
            <a:r>
              <a:rPr lang="en-US" dirty="0" err="1" smtClean="0"/>
              <a:t>odvija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završetku</a:t>
            </a:r>
            <a:r>
              <a:rPr lang="en-US" dirty="0" smtClean="0"/>
              <a:t> </a:t>
            </a:r>
            <a:r>
              <a:rPr lang="en-US" dirty="0" err="1" smtClean="0"/>
              <a:t>stručnih</a:t>
            </a:r>
            <a:r>
              <a:rPr lang="en-US" dirty="0" smtClean="0"/>
              <a:t> </a:t>
            </a:r>
            <a:r>
              <a:rPr lang="en-US" dirty="0" err="1" smtClean="0"/>
              <a:t>aktivnosti</a:t>
            </a:r>
            <a:endParaRPr lang="sr-Latn-C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potrebna</a:t>
            </a:r>
            <a:r>
              <a:rPr lang="en-US" dirty="0" smtClean="0"/>
              <a:t> je </a:t>
            </a:r>
            <a:r>
              <a:rPr lang="en-US" b="1" dirty="0" err="1" smtClean="0"/>
              <a:t>direktna</a:t>
            </a:r>
            <a:r>
              <a:rPr lang="en-US" b="1" dirty="0" smtClean="0"/>
              <a:t> </a:t>
            </a:r>
            <a:r>
              <a:rPr lang="en-US" b="1" dirty="0" err="1" smtClean="0"/>
              <a:t>saradnja</a:t>
            </a:r>
            <a:r>
              <a:rPr lang="en-US" b="1" dirty="0" smtClean="0"/>
              <a:t> </a:t>
            </a:r>
            <a:r>
              <a:rPr lang="en-US" b="1" dirty="0" err="1" smtClean="0"/>
              <a:t>sa</a:t>
            </a:r>
            <a:r>
              <a:rPr lang="en-US" b="1" dirty="0" smtClean="0"/>
              <a:t> </a:t>
            </a:r>
            <a:r>
              <a:rPr lang="en-US" b="1" dirty="0" err="1" smtClean="0"/>
              <a:t>organizacijama</a:t>
            </a:r>
            <a:r>
              <a:rPr lang="en-US" b="1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institucijama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pružiti</a:t>
            </a:r>
            <a:r>
              <a:rPr lang="en-US" dirty="0" smtClean="0"/>
              <a:t> </a:t>
            </a:r>
            <a:r>
              <a:rPr lang="en-US" dirty="0" err="1" smtClean="0"/>
              <a:t>stručnu</a:t>
            </a:r>
            <a:r>
              <a:rPr lang="en-US" dirty="0" smtClean="0"/>
              <a:t> </a:t>
            </a:r>
            <a:r>
              <a:rPr lang="en-US" dirty="0" err="1" smtClean="0"/>
              <a:t>pomoć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sr-Latn-ME" dirty="0" smtClean="0"/>
              <a:t>:</a:t>
            </a:r>
          </a:p>
          <a:p>
            <a:pPr>
              <a:spcBef>
                <a:spcPts val="1800"/>
              </a:spcBef>
            </a:pPr>
            <a:endParaRPr lang="sr-Latn-CS" dirty="0" smtClean="0"/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određivanja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sadržaja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sr-Latn-CS" dirty="0" smtClean="0">
              <a:solidFill>
                <a:schemeClr val="tx2"/>
              </a:solidFill>
            </a:endParaRP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koordinacije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sr-Latn-CS" dirty="0" smtClean="0">
                <a:solidFill>
                  <a:schemeClr val="tx2"/>
                </a:solidFill>
              </a:rPr>
              <a:t>po</a:t>
            </a:r>
            <a:r>
              <a:rPr lang="en-US" dirty="0" err="1" smtClean="0">
                <a:solidFill>
                  <a:schemeClr val="tx2"/>
                </a:solidFill>
              </a:rPr>
              <a:t>jedinih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aktivnosti</a:t>
            </a:r>
            <a:r>
              <a:rPr lang="en-US" dirty="0" smtClean="0">
                <a:solidFill>
                  <a:schemeClr val="tx2"/>
                </a:solidFill>
              </a:rPr>
              <a:t> u </a:t>
            </a:r>
            <a:r>
              <a:rPr lang="en-US" dirty="0" err="1" smtClean="0">
                <a:solidFill>
                  <a:schemeClr val="tx2"/>
                </a:solidFill>
              </a:rPr>
              <a:t>okviru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aranžmana</a:t>
            </a:r>
            <a:endParaRPr lang="en-US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kvalitet</a:t>
            </a:r>
            <a:r>
              <a:rPr lang="en-US" dirty="0" smtClean="0"/>
              <a:t> </a:t>
            </a:r>
            <a:r>
              <a:rPr lang="sr-Latn-ME" dirty="0" smtClean="0"/>
              <a:t> </a:t>
            </a:r>
            <a:r>
              <a:rPr lang="en-US" dirty="0" err="1" smtClean="0"/>
              <a:t>izvođenja</a:t>
            </a:r>
            <a:r>
              <a:rPr lang="en-US" dirty="0" smtClean="0"/>
              <a:t> </a:t>
            </a:r>
            <a:r>
              <a:rPr lang="en-US" dirty="0" err="1" smtClean="0"/>
              <a:t>aranžmana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7924800" cy="447453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en-US" dirty="0" err="1" smtClean="0"/>
              <a:t>p</a:t>
            </a:r>
            <a:r>
              <a:rPr lang="en-US" dirty="0" err="1" smtClean="0"/>
              <a:t>osebno</a:t>
            </a:r>
            <a:r>
              <a:rPr lang="en-US" dirty="0" smtClean="0"/>
              <a:t> </a:t>
            </a:r>
            <a:r>
              <a:rPr lang="en-US" dirty="0" smtClean="0"/>
              <a:t>je </a:t>
            </a:r>
            <a:r>
              <a:rPr lang="en-US" dirty="0" err="1" smtClean="0"/>
              <a:t>važan</a:t>
            </a:r>
            <a:r>
              <a:rPr lang="sr-Latn-CS" dirty="0" smtClean="0"/>
              <a:t> a</a:t>
            </a:r>
            <a:r>
              <a:rPr lang="en-US" dirty="0" err="1" smtClean="0"/>
              <a:t>ko</a:t>
            </a:r>
            <a:r>
              <a:rPr lang="en-US" dirty="0" smtClean="0"/>
              <a:t> se </a:t>
            </a:r>
            <a:r>
              <a:rPr lang="en-US" dirty="0" err="1" smtClean="0"/>
              <a:t>radi</a:t>
            </a:r>
            <a:r>
              <a:rPr lang="en-US" dirty="0" smtClean="0"/>
              <a:t> o </a:t>
            </a:r>
            <a:r>
              <a:rPr lang="en-US" dirty="0" err="1" smtClean="0"/>
              <a:t>aranžmanima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sr-Latn-CS" dirty="0" smtClean="0"/>
              <a:t>z</a:t>
            </a:r>
            <a:r>
              <a:rPr lang="en-US" dirty="0" smtClean="0"/>
              <a:t>a </a:t>
            </a:r>
            <a:r>
              <a:rPr lang="en-US" dirty="0" err="1" smtClean="0"/>
              <a:t>cilj</a:t>
            </a:r>
            <a:r>
              <a:rPr lang="en-US" dirty="0" smtClean="0"/>
              <a:t> </a:t>
            </a:r>
            <a:r>
              <a:rPr lang="en-US" dirty="0" err="1" smtClean="0"/>
              <a:t>upoznavanje</a:t>
            </a:r>
            <a:r>
              <a:rPr lang="en-US" dirty="0" smtClean="0"/>
              <a:t> </a:t>
            </a:r>
            <a:r>
              <a:rPr lang="en-US" dirty="0" err="1" smtClean="0"/>
              <a:t>određenih</a:t>
            </a:r>
            <a:r>
              <a:rPr lang="en-US" dirty="0" smtClean="0"/>
              <a:t> </a:t>
            </a:r>
            <a:r>
              <a:rPr lang="en-US" dirty="0" err="1" smtClean="0"/>
              <a:t>područja</a:t>
            </a:r>
            <a:endParaRPr lang="en-US" dirty="0" smtClean="0"/>
          </a:p>
          <a:p>
            <a:pPr>
              <a:spcBef>
                <a:spcPts val="1800"/>
              </a:spcBef>
            </a:pPr>
            <a:endParaRPr lang="sr-Latn-C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često</a:t>
            </a:r>
            <a:r>
              <a:rPr lang="en-US" dirty="0" smtClean="0"/>
              <a:t> </a:t>
            </a:r>
            <a:r>
              <a:rPr lang="en-US" dirty="0" err="1" smtClean="0"/>
              <a:t>nameću</a:t>
            </a:r>
            <a:r>
              <a:rPr lang="en-US" dirty="0" smtClean="0"/>
              <a:t> </a:t>
            </a:r>
            <a:r>
              <a:rPr lang="en-US" dirty="0" err="1" smtClean="0"/>
              <a:t>potrebu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angažuju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b="1" u="sng" dirty="0" err="1" smtClean="0"/>
              <a:t>posebni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stručnjaci</a:t>
            </a:r>
            <a:r>
              <a:rPr lang="en-US" b="1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odgovarajuće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,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obezbijedile</a:t>
            </a:r>
            <a:r>
              <a:rPr lang="en-US" dirty="0" smtClean="0"/>
              <a:t> </a:t>
            </a:r>
            <a:r>
              <a:rPr lang="en-US" b="1" dirty="0" err="1" smtClean="0"/>
              <a:t>kvalitetne</a:t>
            </a:r>
            <a:r>
              <a:rPr lang="en-US" b="1" dirty="0" smtClean="0"/>
              <a:t> </a:t>
            </a:r>
            <a:r>
              <a:rPr lang="en-US" b="1" dirty="0" err="1" smtClean="0"/>
              <a:t>informacije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odvijanje</a:t>
            </a:r>
            <a:r>
              <a:rPr lang="en-US" b="1" dirty="0" smtClean="0"/>
              <a:t> </a:t>
            </a:r>
            <a:r>
              <a:rPr lang="en-US" b="1" dirty="0" err="1" smtClean="0"/>
              <a:t>stručnog</a:t>
            </a:r>
            <a:r>
              <a:rPr lang="en-US" b="1" dirty="0" smtClean="0"/>
              <a:t> </a:t>
            </a:r>
            <a:r>
              <a:rPr lang="en-US" b="1" dirty="0" err="1" smtClean="0"/>
              <a:t>dijela</a:t>
            </a:r>
            <a:r>
              <a:rPr lang="en-US" b="1" dirty="0" smtClean="0"/>
              <a:t> </a:t>
            </a:r>
            <a:r>
              <a:rPr lang="en-US" b="1" dirty="0" err="1" smtClean="0"/>
              <a:t>putovanja</a:t>
            </a:r>
            <a:r>
              <a:rPr lang="en-US" dirty="0" smtClean="0"/>
              <a:t> </a:t>
            </a:r>
          </a:p>
          <a:p>
            <a:pPr>
              <a:spcBef>
                <a:spcPts val="1800"/>
              </a:spcBef>
            </a:pPr>
            <a:endParaRPr lang="sr-Latn-C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zadatak</a:t>
            </a:r>
            <a:r>
              <a:rPr lang="en-US" dirty="0" smtClean="0"/>
              <a:t> </a:t>
            </a:r>
            <a:r>
              <a:rPr lang="en-US" b="1" dirty="0" err="1" smtClean="0"/>
              <a:t>turističkog</a:t>
            </a:r>
            <a:r>
              <a:rPr lang="en-US" b="1" dirty="0" smtClean="0"/>
              <a:t> </a:t>
            </a:r>
            <a:r>
              <a:rPr lang="en-US" b="1" dirty="0" err="1" smtClean="0"/>
              <a:t>pratioca</a:t>
            </a:r>
            <a:r>
              <a:rPr lang="sr-Latn-CS" b="1" dirty="0" smtClean="0"/>
              <a:t> </a:t>
            </a:r>
            <a:r>
              <a:rPr lang="sr-Latn-CS" dirty="0" smtClean="0"/>
              <a:t>je </a:t>
            </a:r>
            <a:r>
              <a:rPr lang="en-US" dirty="0" err="1" smtClean="0"/>
              <a:t>tehnička</a:t>
            </a:r>
            <a:r>
              <a:rPr lang="en-US" dirty="0" smtClean="0"/>
              <a:t> </a:t>
            </a:r>
            <a:r>
              <a:rPr lang="en-US" dirty="0" err="1" smtClean="0"/>
              <a:t>asistencija</a:t>
            </a:r>
            <a:r>
              <a:rPr lang="en-US" dirty="0" smtClean="0"/>
              <a:t>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aranžmana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838200"/>
            <a:ext cx="6248400" cy="685800"/>
          </a:xfrm>
        </p:spPr>
        <p:txBody>
          <a:bodyPr/>
          <a:lstStyle/>
          <a:p>
            <a:r>
              <a:rPr lang="en-US" dirty="0" err="1" smtClean="0"/>
              <a:t>Studijske</a:t>
            </a:r>
            <a:r>
              <a:rPr lang="en-US" dirty="0" smtClean="0"/>
              <a:t> </a:t>
            </a:r>
            <a:r>
              <a:rPr lang="en-US" dirty="0" err="1" smtClean="0"/>
              <a:t>posjete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7239000" cy="3864936"/>
          </a:xfrm>
        </p:spPr>
        <p:txBody>
          <a:bodyPr/>
          <a:lstStyle/>
          <a:p>
            <a:r>
              <a:rPr lang="en-US" dirty="0" err="1" smtClean="0"/>
              <a:t>korisno</a:t>
            </a:r>
            <a:r>
              <a:rPr lang="en-US" dirty="0" smtClean="0"/>
              <a:t> </a:t>
            </a:r>
            <a:r>
              <a:rPr lang="en-US" dirty="0" err="1" smtClean="0"/>
              <a:t>sredstvo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razmjenu</a:t>
            </a:r>
            <a:r>
              <a:rPr lang="en-US" dirty="0" smtClean="0"/>
              <a:t> </a:t>
            </a:r>
            <a:r>
              <a:rPr lang="en-US" dirty="0" err="1" smtClean="0"/>
              <a:t>informacija</a:t>
            </a:r>
            <a:r>
              <a:rPr lang="en-US" dirty="0" smtClean="0"/>
              <a:t> </a:t>
            </a:r>
            <a:r>
              <a:rPr lang="hr-HR" dirty="0" smtClean="0"/>
              <a:t>„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prve</a:t>
            </a:r>
            <a:r>
              <a:rPr lang="en-US" dirty="0" smtClean="0"/>
              <a:t> </a:t>
            </a:r>
            <a:r>
              <a:rPr lang="en-US" dirty="0" err="1" smtClean="0"/>
              <a:t>ruke</a:t>
            </a:r>
            <a:r>
              <a:rPr lang="hr-HR" dirty="0" smtClean="0"/>
              <a:t>“ tj.</a:t>
            </a:r>
            <a:r>
              <a:rPr lang="en-US" b="1" u="sng" dirty="0" err="1" smtClean="0"/>
              <a:t>razmjene</a:t>
            </a:r>
            <a:r>
              <a:rPr lang="sr-Latn-CS" b="1" u="sng" dirty="0" smtClean="0"/>
              <a:t> </a:t>
            </a:r>
            <a:r>
              <a:rPr lang="en-US" b="1" u="sng" dirty="0" err="1" smtClean="0"/>
              <a:t>iskustava</a:t>
            </a:r>
            <a:r>
              <a:rPr lang="en-US" dirty="0" smtClean="0"/>
              <a:t> </a:t>
            </a:r>
            <a:r>
              <a:rPr lang="hr-HR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se vi</a:t>
            </a:r>
            <a:r>
              <a:rPr lang="hr-HR" dirty="0" smtClean="0"/>
              <a:t>š</a:t>
            </a:r>
            <a:r>
              <a:rPr lang="en-US" dirty="0" smtClean="0"/>
              <a:t>e</a:t>
            </a:r>
            <a:r>
              <a:rPr lang="sr-Latn-CS" dirty="0" smtClean="0"/>
              <a:t> </a:t>
            </a:r>
            <a:r>
              <a:rPr lang="en-US" dirty="0" err="1" smtClean="0"/>
              <a:t>koriste</a:t>
            </a:r>
            <a:r>
              <a:rPr lang="en-US" dirty="0" smtClean="0"/>
              <a:t> u </a:t>
            </a:r>
            <a:r>
              <a:rPr lang="en-US" dirty="0" err="1" smtClean="0"/>
              <a:t>raznim</a:t>
            </a:r>
            <a:r>
              <a:rPr lang="en-US" dirty="0" smtClean="0"/>
              <a:t> </a:t>
            </a:r>
            <a:r>
              <a:rPr lang="en-US" dirty="0" err="1" smtClean="0"/>
              <a:t>programima</a:t>
            </a:r>
            <a:r>
              <a:rPr lang="en-US" dirty="0" smtClean="0"/>
              <a:t> </a:t>
            </a:r>
            <a:r>
              <a:rPr lang="en-US" dirty="0" err="1" smtClean="0"/>
              <a:t>saradnje</a:t>
            </a:r>
            <a:endParaRPr lang="en-US" dirty="0" smtClean="0"/>
          </a:p>
          <a:p>
            <a:pPr>
              <a:buNone/>
            </a:pPr>
            <a:r>
              <a:rPr lang="hr-HR" dirty="0" smtClean="0"/>
              <a:t> </a:t>
            </a:r>
            <a:endParaRPr lang="hr-HR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o</a:t>
            </a:r>
            <a:r>
              <a:rPr lang="sr-Latn-CS" dirty="0" smtClean="0"/>
              <a:t>va </a:t>
            </a:r>
            <a:r>
              <a:rPr lang="sr-Latn-CS" dirty="0" smtClean="0"/>
              <a:t>putovanja su </a:t>
            </a:r>
            <a:r>
              <a:rPr lang="en-US" dirty="0" smtClean="0"/>
              <a:t>obi</a:t>
            </a:r>
            <a:r>
              <a:rPr lang="hr-HR" dirty="0" smtClean="0"/>
              <a:t>č</a:t>
            </a:r>
            <a:r>
              <a:rPr lang="en-US" dirty="0" smtClean="0"/>
              <a:t>no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vrlo</a:t>
            </a:r>
            <a:r>
              <a:rPr lang="en-US" dirty="0" smtClean="0"/>
              <a:t> </a:t>
            </a:r>
            <a:r>
              <a:rPr lang="en-US" dirty="0" err="1" smtClean="0"/>
              <a:t>skupa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PRIMJERI </a:t>
            </a:r>
            <a:r>
              <a:rPr lang="en-US" dirty="0" smtClean="0"/>
              <a:t> </a:t>
            </a:r>
            <a:r>
              <a:rPr lang="sr-Latn-CS" dirty="0" smtClean="0"/>
              <a:t>STUDIJSKIH</a:t>
            </a:r>
            <a:r>
              <a:rPr lang="en-US" dirty="0" smtClean="0"/>
              <a:t> </a:t>
            </a:r>
            <a:r>
              <a:rPr lang="sr-Latn-CS" dirty="0" smtClean="0"/>
              <a:t> </a:t>
            </a:r>
            <a:r>
              <a:rPr lang="sr-Latn-CS" dirty="0" smtClean="0"/>
              <a:t>ARANŽMANA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620000" cy="4846320"/>
          </a:xfrm>
        </p:spPr>
        <p:txBody>
          <a:bodyPr>
            <a:normAutofit/>
          </a:bodyPr>
          <a:lstStyle/>
          <a:p>
            <a:r>
              <a:rPr lang="hr-HR" b="1" u="sng" dirty="0" smtClean="0"/>
              <a:t>Studijske posjete poslanika</a:t>
            </a:r>
            <a:r>
              <a:rPr lang="hr-HR" b="1" dirty="0" smtClean="0"/>
              <a:t> </a:t>
            </a:r>
            <a:r>
              <a:rPr lang="hr-HR" dirty="0" smtClean="0"/>
              <a:t>Parlamentima zemalja članicama EU u cilju razmjene iskustava sa ekspertima iz tih zemalja. Poslanici ć</a:t>
            </a:r>
            <a:r>
              <a:rPr lang="en-US" dirty="0" smtClean="0"/>
              <a:t>e </a:t>
            </a:r>
            <a:r>
              <a:rPr lang="en-US" dirty="0" err="1" smtClean="0"/>
              <a:t>biti</a:t>
            </a:r>
            <a:r>
              <a:rPr lang="en-US" dirty="0" smtClean="0"/>
              <a:t> u </a:t>
            </a:r>
            <a:r>
              <a:rPr lang="en-US" dirty="0" err="1" smtClean="0"/>
              <a:t>mogu</a:t>
            </a:r>
            <a:r>
              <a:rPr lang="hr-HR" dirty="0" smtClean="0"/>
              <a:t>ć</a:t>
            </a:r>
            <a:r>
              <a:rPr lang="en-US" dirty="0" err="1" smtClean="0"/>
              <a:t>nosti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stru</a:t>
            </a:r>
            <a:r>
              <a:rPr lang="hr-HR" dirty="0" smtClean="0"/>
              <a:t>č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 </a:t>
            </a:r>
            <a:r>
              <a:rPr lang="en-US" dirty="0" err="1" smtClean="0"/>
              <a:t>prenes</a:t>
            </a:r>
            <a:r>
              <a:rPr lang="sr-Latn-CS" dirty="0" smtClean="0"/>
              <a:t>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hr-HR" dirty="0" smtClean="0"/>
              <a:t>č</a:t>
            </a:r>
            <a:r>
              <a:rPr lang="en-US" dirty="0" err="1" smtClean="0"/>
              <a:t>lanove</a:t>
            </a:r>
            <a:r>
              <a:rPr lang="sr-Latn-CS" dirty="0" smtClean="0"/>
              <a:t> u </a:t>
            </a:r>
            <a:r>
              <a:rPr lang="sr-Latn-CS" dirty="0" smtClean="0"/>
              <a:t>zemlji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hr-HR" b="1" u="sng" dirty="0" smtClean="0"/>
              <a:t>Boravak inostranih medijskih kuća</a:t>
            </a:r>
            <a:r>
              <a:rPr lang="hr-HR" b="1" dirty="0" smtClean="0"/>
              <a:t> </a:t>
            </a:r>
            <a:r>
              <a:rPr lang="hr-HR" dirty="0" smtClean="0"/>
              <a:t>u Crnoj Gori izuzetno je važan i značajan (MOĆ sedme sile</a:t>
            </a:r>
            <a:r>
              <a:rPr lang="hr-HR" dirty="0" smtClean="0"/>
              <a:t>) </a:t>
            </a:r>
            <a:endParaRPr lang="hr-HR" dirty="0" smtClean="0"/>
          </a:p>
          <a:p>
            <a:pPr>
              <a:spcBef>
                <a:spcPts val="1800"/>
              </a:spcBef>
            </a:pPr>
            <a:r>
              <a:rPr lang="hr-HR" b="1" u="sng" dirty="0" smtClean="0"/>
              <a:t>Boravak domaćih novinara</a:t>
            </a:r>
            <a:r>
              <a:rPr lang="hr-HR" b="1" dirty="0" smtClean="0"/>
              <a:t> </a:t>
            </a:r>
            <a:r>
              <a:rPr lang="hr-HR" dirty="0" smtClean="0"/>
              <a:t>u inostranim destinacijama.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239000" cy="4322136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400" b="1" u="sng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Grupa</a:t>
            </a:r>
            <a:r>
              <a:rPr lang="en-US" sz="2400" b="1" u="sng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400" b="1" u="sng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autora</a:t>
            </a:r>
            <a:r>
              <a:rPr lang="en-US" sz="2400" b="1" u="sng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:</a:t>
            </a:r>
          </a:p>
          <a:p>
            <a:pPr>
              <a:buFont typeface="Wingdings 2" pitchFamily="18" charset="2"/>
              <a:buNone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Ljiljana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Vorotović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Đeka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Elezović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Saša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Kovačević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Mihajlović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Đula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Bašić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Anđela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Kadović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Jelena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Šutović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147E341-359C-4219-8662-3E2EF3E74C60}"/>
</file>

<file path=customXml/itemProps2.xml><?xml version="1.0" encoding="utf-8"?>
<ds:datastoreItem xmlns:ds="http://schemas.openxmlformats.org/officeDocument/2006/customXml" ds:itemID="{BFF8BF36-AB2D-47A1-A84A-21D80A5499B6}"/>
</file>

<file path=customXml/itemProps3.xml><?xml version="1.0" encoding="utf-8"?>
<ds:datastoreItem xmlns:ds="http://schemas.openxmlformats.org/officeDocument/2006/customXml" ds:itemID="{7C47A567-031D-485C-90B1-42505668D984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150</TotalTime>
  <Words>456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Studijski aranžmani</vt:lpstr>
      <vt:lpstr>Studijski aranžmani</vt:lpstr>
      <vt:lpstr>      Korisnici aranžmana </vt:lpstr>
      <vt:lpstr>Studijski aranžman</vt:lpstr>
      <vt:lpstr>Komercijalna  studijska putovanja </vt:lpstr>
      <vt:lpstr>Nekomercijalna  studijska  putovanja </vt:lpstr>
      <vt:lpstr>Agencija organizuje nekomercijalne aranžmane:</vt:lpstr>
      <vt:lpstr>Formiranje studijskih aranžmana</vt:lpstr>
      <vt:lpstr>kvalitet  izvođenja aranžmana</vt:lpstr>
      <vt:lpstr>Studijske posjete </vt:lpstr>
      <vt:lpstr>PRIMJERI  STUDIJSKIH  ARANŽMANA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Studijska putovanja</dc:title>
  <dc:creator/>
  <cp:lastModifiedBy>pc</cp:lastModifiedBy>
  <cp:revision>18</cp:revision>
  <dcterms:created xsi:type="dcterms:W3CDTF">2006-08-16T00:00:00Z</dcterms:created>
  <dcterms:modified xsi:type="dcterms:W3CDTF">2012-06-16T21:29:34Z</dcterms:modified>
</cp:coreProperties>
</file>