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2" r:id="rId4"/>
    <p:sldId id="263" r:id="rId5"/>
    <p:sldId id="275" r:id="rId6"/>
    <p:sldId id="27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62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1708E1AB-21C9-4F7A-B640-886A59786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504" y="0"/>
            <a:ext cx="10800522" cy="5253111"/>
          </a:xfrm>
        </p:spPr>
        <p:txBody>
          <a:bodyPr/>
          <a:lstStyle/>
          <a:p>
            <a:pPr algn="ctr"/>
            <a:r>
              <a:rPr lang="en-GB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JPU “</a:t>
            </a:r>
            <a:r>
              <a:rPr lang="sr-Latn-ME" sz="7200" b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Eko</a:t>
            </a:r>
            <a:r>
              <a:rPr lang="en-GB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bajka” Pljevlja</a:t>
            </a:r>
            <a:r>
              <a:rPr lang="sr-Latn-ME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ME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ME" sz="7200" b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Pljevlja</a:t>
            </a:r>
            <a:r>
              <a:rPr lang="sr-Latn-C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C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13D711C-94F0-4352-899E-B6545F9A2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141" y="331762"/>
            <a:ext cx="1832877" cy="183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744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xmlns="" id="{B5E0CA2D-3DCA-47B6-8120-FBB649810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8" y="265043"/>
            <a:ext cx="11793008" cy="6798366"/>
          </a:xfrm>
        </p:spPr>
        <p:txBody>
          <a:bodyPr>
            <a:normAutofit fontScale="77500" lnSpcReduction="20000"/>
          </a:bodyPr>
          <a:lstStyle/>
          <a:p>
            <a:r>
              <a:rPr lang="en-GB" sz="29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Prvo</a:t>
            </a:r>
            <a:r>
              <a:rPr lang="en-GB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organizovano </a:t>
            </a:r>
            <a:r>
              <a:rPr lang="en-GB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okupljanje</a:t>
            </a:r>
            <a:r>
              <a:rPr lang="en-GB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đece</a:t>
            </a:r>
            <a:r>
              <a:rPr lang="en-GB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školskog uzrasta u Pljevljima počinje 1946.godine otvaranjem obdaništa u koje je upisano 40 </a:t>
            </a:r>
            <a:r>
              <a:rPr lang="vi-VN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đece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C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put je registrovan u Privrednom sudu u Bijelom Polju 1961.godine. </a:t>
            </a:r>
            <a:endParaRPr lang="sr-Latn-CS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Jedna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glavnih smjernica u našem radu je ekološko vaspitanje i obrazovanje </a:t>
            </a:r>
            <a:r>
              <a:rPr lang="vi-VN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đece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 je iz toga proizašla i promjena imena “Dječji vrtić” u “Eko bajka” (2007.godine).</a:t>
            </a:r>
          </a:p>
          <a:p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školskoj 2019/20.godini u našoj ustanovi zaposleno je ukupno 90 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radnika: 40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vaspitača i 1 stručni saradnik. </a:t>
            </a:r>
          </a:p>
          <a:p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 godine 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upisano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oko 700 </a:t>
            </a:r>
            <a:r>
              <a:rPr lang="vi-VN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đece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uzrasta od 1 do 6 godina, 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među njima </a:t>
            </a:r>
            <a:r>
              <a:rPr lang="vi-VN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đeca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 posebnim obrazovnim potrebama, </a:t>
            </a:r>
            <a:r>
              <a:rPr lang="vi-VN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đeca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populacije, 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raspoređena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25 vaspitnih grupa.</a:t>
            </a:r>
          </a:p>
          <a:p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Svoju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redovnu vaspitno – obrazovnu djelatnost 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ustanova </a:t>
            </a: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realizuje u:</a:t>
            </a:r>
          </a:p>
          <a:p>
            <a:pPr>
              <a:buNone/>
            </a:pP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-matičnom objektu sa </a:t>
            </a:r>
            <a:r>
              <a:rPr lang="sr-Latn-C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jaslicama </a:t>
            </a:r>
            <a:endParaRPr lang="sr-Latn-C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-vaspitnoj jedinici “Lane”</a:t>
            </a:r>
          </a:p>
          <a:p>
            <a:pPr>
              <a:buNone/>
            </a:pP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-vaspitnoj jedinici “Osmjeh”</a:t>
            </a:r>
          </a:p>
          <a:p>
            <a:pPr>
              <a:buNone/>
            </a:pP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- vaspitna jedinica „Žabljak“ na Žabljaku</a:t>
            </a:r>
          </a:p>
          <a:p>
            <a:pPr>
              <a:buNone/>
            </a:pP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-JU OŠ “Mihailo Žugić” u Odžaku</a:t>
            </a:r>
          </a:p>
          <a:p>
            <a:pPr>
              <a:buNone/>
            </a:pPr>
            <a:r>
              <a:rPr lang="sr-Latn-C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-JUOŠ “Boško Buha” - područno odjeljenje Komini</a:t>
            </a:r>
          </a:p>
          <a:p>
            <a:pPr marL="0" indent="0">
              <a:buNone/>
            </a:pPr>
            <a:r>
              <a:rPr lang="sr-Latn-CS" sz="1400" dirty="0"/>
              <a:t/>
            </a:r>
            <a:br>
              <a:rPr lang="sr-Latn-CS" sz="1400" dirty="0"/>
            </a:br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5B79DB-3531-433B-95FD-876EF277A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49" y="3681794"/>
            <a:ext cx="5000626" cy="292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71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957981-B930-45B7-B6AC-F2E92FF79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58" y="251792"/>
            <a:ext cx="12263720" cy="6082748"/>
          </a:xfrm>
        </p:spPr>
        <p:txBody>
          <a:bodyPr>
            <a:normAutofit/>
          </a:bodyPr>
          <a:lstStyle/>
          <a:p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ustanovi se realizuje Primarni program. </a:t>
            </a: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jaslica realizuje se sa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đecom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uzrasta od 1 – 3 god. u 7 vaspitnih grupa;</a:t>
            </a: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vrtića realizuje se sa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đecom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3- 6 god. u 18 vaspitnih grupa;</a:t>
            </a: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Pored programa cjelodnevnog i poludnevnog boravka, sagledavajući potrebe </a:t>
            </a:r>
            <a:r>
              <a:rPr lang="vi-V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đece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roditelja, organizujemo i program popodnevnog boravka već 12 godina;</a:t>
            </a: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tročasovni program u seoskim područjima koji je proizašao iz interaktivnih službi;</a:t>
            </a: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tranzicioni program – prelazak iz vrtića u osnovne škole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4FED92-E4E8-48C7-9B5F-3AF01E9C3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070" y="3514725"/>
            <a:ext cx="4114580" cy="303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76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6D9A8F-87F5-4DCD-A0A7-066191B75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69" y="196947"/>
            <a:ext cx="11631083" cy="6402635"/>
          </a:xfrm>
        </p:spPr>
        <p:txBody>
          <a:bodyPr>
            <a:normAutofit lnSpcReduction="10000"/>
          </a:bodyPr>
          <a:lstStyle/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Jedna od glavnih smjernica u našem radu je ekološko vaspitanje i obrazovanje </a:t>
            </a:r>
            <a:r>
              <a:rPr lang="vi-V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đece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Brojne su ekološke aktivnosti po kojima smo prepoznati u našem gradu a i šire i kao rezultat svih naših aktivnosti su rezultat brojnih nagrada i priznanja: </a:t>
            </a:r>
          </a:p>
          <a:p>
            <a:pPr>
              <a:buFontTx/>
              <a:buChar char="-"/>
            </a:pP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svake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godine nagrada za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najuređeniju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površinu vaspitno obrazovne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ustanove, potom nagrada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pedagoške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vrijednostiza predstavu “ Eko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bajka”, druga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nagrade “Reciklirana pčela” ( Program ENO)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Sloveniji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međunarodna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nagrada “Zelena     	zastava” za sprovođenje Eko –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škole</a:t>
            </a:r>
          </a:p>
          <a:p>
            <a:pPr>
              <a:buFontTx/>
              <a:buChar char="-"/>
            </a:pPr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sr-Latn-C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Prepoznatljivi smo po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folkloru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koji se godina realizuje u 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ustanovi, dobitnici 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 Laureata, prestižne javne nagrade u izvođenju modernog plesa.</a:t>
            </a:r>
          </a:p>
          <a:p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Dobitnici smo najvećeg priznanja opštine Pljevlja, nagrade “20. Novembar</a:t>
            </a:r>
            <a:r>
              <a:rPr lang="sr-Latn-C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sr-Latn-C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2015.godina).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C8086E-9289-438A-B52D-4B7EEFCF2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338" y="2524124"/>
            <a:ext cx="4098974" cy="22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68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2C605A-D7A6-490B-93FD-E36323B81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67" y="346111"/>
            <a:ext cx="12011898" cy="6153163"/>
          </a:xfrm>
        </p:spPr>
        <p:txBody>
          <a:bodyPr>
            <a:normAutofit/>
          </a:bodyPr>
          <a:lstStyle/>
          <a:p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14. Međunarodnom novosadskom sajmu obrazovanja „Putokoazi“, naša ustanova je dobitnik zlatne medelje. 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primjer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prakse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še ustanove, ističemo podsticanje i rad ekološke svjesti i brojih aktivnosti na temu reciklaže otpadnog materijala, prepoznavanja zagadjenog od čistog itd.</a:t>
            </a:r>
          </a:p>
          <a:p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2007. godine dobijanjem imena “Eko bajka” vodilja u radu je bila ekologija i obilježavanje ekoloških datuma, kao i očuvanje našeg prirodnog okruženja. </a:t>
            </a:r>
          </a:p>
          <a:p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Jedna od zanimljivosti je ta, da je Dan naše ustanove 22. april, kad se obilježava </a:t>
            </a:r>
            <a:r>
              <a:rPr lang="sr-Latn-C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međunarodni </a:t>
            </a:r>
            <a:r>
              <a:rPr lang="sr-Latn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planete Zemlje.</a:t>
            </a:r>
          </a:p>
          <a:p>
            <a:r>
              <a:rPr lang="sr-Latn-M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Posredstvom raznih radionica, projekata, priredbi i događaja, naša ustanova je ponosno na izuzetnu saradnju sa roditeljima.</a:t>
            </a:r>
          </a:p>
          <a:p>
            <a:r>
              <a:rPr lang="sr-Latn-M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r-Latn-M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kraju, želimo istaći da ništa ne bi postigli bez jakog timskog rada svih zaposlenih i roditelja </a:t>
            </a:r>
            <a:r>
              <a:rPr lang="vi-V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đece</a:t>
            </a:r>
            <a:r>
              <a:rPr lang="sr-Latn-M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C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000" dirty="0"/>
          </a:p>
          <a:p>
            <a:endParaRPr lang="sr-Latn-C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097ECFC-9C1A-4D7F-B450-675271449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4152900"/>
            <a:ext cx="4346894" cy="26336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1708E1AB-21C9-4F7A-B640-886A59786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18" y="1604889"/>
            <a:ext cx="10800522" cy="5253111"/>
          </a:xfrm>
        </p:spPr>
        <p:txBody>
          <a:bodyPr/>
          <a:lstStyle/>
          <a:p>
            <a:pPr algn="ctr"/>
            <a:r>
              <a:rPr lang="sr-Latn-CS" b="1" dirty="0"/>
              <a:t/>
            </a:r>
            <a:br>
              <a:rPr lang="sr-Latn-CS" b="1" dirty="0"/>
            </a:br>
            <a:r>
              <a:rPr lang="sr-Latn-CS" b="1" dirty="0"/>
              <a:t/>
            </a:r>
            <a:br>
              <a:rPr lang="sr-Latn-CS" b="1" dirty="0"/>
            </a:br>
            <a:r>
              <a:rPr lang="sr-Latn-CS" b="1" dirty="0"/>
              <a:t/>
            </a:r>
            <a:br>
              <a:rPr lang="sr-Latn-CS" b="1" dirty="0"/>
            </a:br>
            <a:r>
              <a:rPr lang="sr-Latn-C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NEKA VAM SVAKI NOVI DAN, EKOLOŠKI ČIST I ZDRAV, BUDE SUNCEM OBASJAN!</a:t>
            </a:r>
            <a:r>
              <a:rPr lang="sr-Latn-C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C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13D711C-94F0-4352-899E-B6545F9A2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141" y="331762"/>
            <a:ext cx="1832877" cy="183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034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F136671-8EF7-4553-A019-B4F92F204701}"/>
</file>

<file path=customXml/itemProps2.xml><?xml version="1.0" encoding="utf-8"?>
<ds:datastoreItem xmlns:ds="http://schemas.openxmlformats.org/officeDocument/2006/customXml" ds:itemID="{EA28DCDD-0655-48AE-9973-4C0745624FBE}"/>
</file>

<file path=customXml/itemProps3.xml><?xml version="1.0" encoding="utf-8"?>
<ds:datastoreItem xmlns:ds="http://schemas.openxmlformats.org/officeDocument/2006/customXml" ds:itemID="{63B19679-3503-4E76-B97A-4C4A472F130F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</TotalTime>
  <Words>454</Words>
  <Application>Microsoft Office PowerPoint</Application>
  <PresentationFormat>Custom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Facet</vt:lpstr>
      <vt:lpstr>JPU “Eko bajka” Pljevlja Pljevlja </vt:lpstr>
      <vt:lpstr>PowerPoint Presentation</vt:lpstr>
      <vt:lpstr>PowerPoint Presentation</vt:lpstr>
      <vt:lpstr>PowerPoint Presentation</vt:lpstr>
      <vt:lpstr>PowerPoint Presentation</vt:lpstr>
      <vt:lpstr>   NEKA VAM SVAKI NOVI DAN, EKOLOŠKI ČIST I ZDRAV, BUDE SUNCEM OBASJAN!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“Eko bajka” Pljevlja Pljevlja</dc:title>
  <dc:creator>Docko</dc:creator>
  <cp:lastModifiedBy>Tamara Milic</cp:lastModifiedBy>
  <cp:revision>6</cp:revision>
  <dcterms:created xsi:type="dcterms:W3CDTF">2019-09-13T17:49:02Z</dcterms:created>
  <dcterms:modified xsi:type="dcterms:W3CDTF">2019-09-17T12:08:16Z</dcterms:modified>
</cp:coreProperties>
</file>