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3" r:id="rId3"/>
    <p:sldId id="279" r:id="rId4"/>
    <p:sldId id="274" r:id="rId5"/>
    <p:sldId id="275" r:id="rId6"/>
    <p:sldId id="28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JPU „Zagorka 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Ivanović“, </a:t>
            </a:r>
            <a:r>
              <a:rPr lang="sl-SI" sz="4400" dirty="0" smtClean="0">
                <a:latin typeface="Times New Roman" pitchFamily="18" charset="0"/>
                <a:cs typeface="Times New Roman" pitchFamily="18" charset="0"/>
              </a:rPr>
              <a:t>Cetinje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905000"/>
            <a:ext cx="7848600" cy="4779336"/>
          </a:xfrm>
        </p:spPr>
        <p:txBody>
          <a:bodyPr>
            <a:normAutofit/>
          </a:bodyPr>
          <a:lstStyle/>
          <a:p>
            <a:pPr algn="ctr"/>
            <a:endParaRPr lang="sr-Latn-R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KREATIVNI </a:t>
            </a:r>
            <a:r>
              <a:rPr lang="en-U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KUTAK</a:t>
            </a:r>
            <a:r>
              <a:rPr lang="sr-Latn-RS" sz="3200" b="1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r-Latn-RS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R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Didaktičke igre -</a:t>
            </a:r>
            <a:r>
              <a:rPr lang="en-U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8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"/>
            <a:ext cx="7866888" cy="6553200"/>
          </a:xfrm>
        </p:spPr>
        <p:txBody>
          <a:bodyPr>
            <a:normAutofit/>
          </a:bodyPr>
          <a:lstStyle/>
          <a:p>
            <a:pPr algn="just"/>
            <a:r>
              <a:rPr lang="vi-VN" sz="2200" b="1" i="1" u="sng" dirty="0" smtClean="0">
                <a:latin typeface="Times New Roman" pitchFamily="18" charset="0"/>
                <a:cs typeface="Times New Roman" pitchFamily="18" charset="0"/>
              </a:rPr>
              <a:t>AKTIVNOSTI </a:t>
            </a:r>
            <a:r>
              <a:rPr lang="sr-Latn-RS" sz="2200" b="1" i="1" u="sng" dirty="0" smtClean="0">
                <a:latin typeface="Times New Roman" pitchFamily="18" charset="0"/>
                <a:cs typeface="Times New Roman" pitchFamily="18" charset="0"/>
              </a:rPr>
              <a:t>SA  </a:t>
            </a:r>
            <a:r>
              <a:rPr lang="sr-Latn-RS" sz="2200" b="1" i="1" u="sng" dirty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sr-Latn-RS" sz="2200" b="1" i="1" u="sng" dirty="0" smtClean="0">
                <a:latin typeface="Times New Roman" pitchFamily="18" charset="0"/>
                <a:cs typeface="Times New Roman" pitchFamily="18" charset="0"/>
              </a:rPr>
              <a:t>ECOM</a:t>
            </a:r>
            <a:r>
              <a:rPr lang="vi-VN" sz="2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b="1" i="1" u="sng" dirty="0">
                <a:latin typeface="Times New Roman" pitchFamily="18" charset="0"/>
                <a:cs typeface="Times New Roman" pitchFamily="18" charset="0"/>
              </a:rPr>
              <a:t>JASLENO</a:t>
            </a:r>
            <a:r>
              <a:rPr lang="sr-Latn-RS" sz="2200" b="1" i="1" u="sng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vi-VN" sz="2200" b="1" i="1" u="sng" dirty="0">
                <a:latin typeface="Times New Roman" pitchFamily="18" charset="0"/>
                <a:cs typeface="Times New Roman" pitchFamily="18" charset="0"/>
              </a:rPr>
              <a:t> UZRAST</a:t>
            </a:r>
            <a:r>
              <a:rPr lang="sr-Latn-RS" sz="2200" b="1" i="1" u="sng" dirty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82296" indent="0" algn="just">
              <a:buNone/>
            </a:pPr>
            <a:endParaRPr lang="vi-VN" sz="2200" b="1" i="1" u="sng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Pored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bazičnih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ciljev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 na jas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enom uzrast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u,  kao što su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 se zadovoljenje kulturno-higijenskih navika i osamostavljivanje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eteta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u obavljanju istih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ništa 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manji značaj ne igraju razvoj ostalih sposobnosti,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vjestina.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roz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zajedničke aktivnosti sa roditeljima izradili smo intere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santna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didaktička sredstva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 koje kod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ece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podstiču:</a:t>
            </a:r>
          </a:p>
          <a:p>
            <a:pPr algn="just"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Razvoj preciznosti i fine motorike;</a:t>
            </a:r>
          </a:p>
          <a:p>
            <a:pPr algn="just"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Razvoj koordinacije oko-ruka;</a:t>
            </a:r>
          </a:p>
          <a:p>
            <a:pPr algn="just"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Prepoznavanje i imenovanje osnovnih i izvedenih boja;</a:t>
            </a:r>
          </a:p>
          <a:p>
            <a:pPr algn="just"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Klasifikacija predmeta prema određenom kriterijumu (veličina i boja).</a:t>
            </a:r>
          </a:p>
          <a:p>
            <a:pPr marL="82296" indent="0" algn="just">
              <a:buNone/>
            </a:pPr>
            <a:endParaRPr lang="vi-V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5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74" y="381000"/>
            <a:ext cx="4173426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3962400"/>
            <a:ext cx="4267199" cy="258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4537881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067" y="3935104"/>
            <a:ext cx="4389745" cy="2609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03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457" y="304800"/>
            <a:ext cx="7498080" cy="12954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81000"/>
            <a:ext cx="7638288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Jedan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osnovih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ciljeva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zadovoljiti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dje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iju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potreb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kretanjem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kroz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koju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podstičemo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razvoj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krupne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motorike,razvijamo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spretnost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brzinu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osnovne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oblike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kretanja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hodanje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trčanje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skakanje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4110146" cy="249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267200"/>
            <a:ext cx="4032250" cy="248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600200"/>
            <a:ext cx="3127270" cy="507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0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457200"/>
            <a:ext cx="7790688" cy="6324600"/>
          </a:xfrm>
        </p:spPr>
        <p:txBody>
          <a:bodyPr>
            <a:normAutofit/>
          </a:bodyPr>
          <a:lstStyle/>
          <a:p>
            <a:r>
              <a:rPr lang="vi-VN" sz="2200" b="1" i="1" u="sng" dirty="0">
                <a:latin typeface="Times New Roman" pitchFamily="18" charset="0"/>
                <a:cs typeface="Times New Roman" pitchFamily="18" charset="0"/>
              </a:rPr>
              <a:t>AKTIVNOSTI SA </a:t>
            </a:r>
            <a:r>
              <a:rPr lang="sr-Latn-RS" sz="2200" b="1" i="1" u="sng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200" b="1" i="1" u="sng" dirty="0" smtClean="0">
                <a:latin typeface="Times New Roman" pitchFamily="18" charset="0"/>
                <a:cs typeface="Times New Roman" pitchFamily="18" charset="0"/>
              </a:rPr>
              <a:t>ECOM </a:t>
            </a:r>
            <a:r>
              <a:rPr lang="sr-Latn-RS" sz="2200" b="1" i="1" u="sng" dirty="0" smtClean="0">
                <a:latin typeface="Times New Roman" pitchFamily="18" charset="0"/>
                <a:cs typeface="Times New Roman" pitchFamily="18" charset="0"/>
              </a:rPr>
              <a:t>UZRASTA </a:t>
            </a:r>
            <a:r>
              <a:rPr lang="vi-VN" sz="2200" b="1" i="1" u="sng" dirty="0" smtClean="0">
                <a:latin typeface="Times New Roman" pitchFamily="18" charset="0"/>
                <a:cs typeface="Times New Roman" pitchFamily="18" charset="0"/>
              </a:rPr>
              <a:t>OD </a:t>
            </a:r>
            <a:r>
              <a:rPr lang="vi-VN" sz="2200" b="1" i="1" u="sng" dirty="0">
                <a:latin typeface="Times New Roman" pitchFamily="18" charset="0"/>
                <a:cs typeface="Times New Roman" pitchFamily="18" charset="0"/>
              </a:rPr>
              <a:t>3-6 GODINA </a:t>
            </a:r>
            <a:r>
              <a:rPr lang="sr-Latn-RS" sz="2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>
              <a:buNone/>
            </a:pPr>
            <a:endParaRPr lang="vi-VN" sz="2200" b="1" i="1" u="sng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Didaktičke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igre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 (reciklažni materijal)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obiluju aktivnostima koje stimulišu razvoj intelektualnih sposobnosti i podstiču dječiju inicijativu za originalnim pristupima u rješavanju problema. Kroz aktivnosti podstičemo: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Uočavanje sličnosti i razlika;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Razlikovanje bitnog od nebitnog;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Razvijanje sposobnost klasifikacije i serijacije;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Razvijanje  pažnje, pamćenja, mišljenja;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Upoznavanje </a:t>
            </a:r>
            <a:r>
              <a:rPr lang="sr-Latn-RS" sz="2200" dirty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ece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sa životnim situacijama u kojima je potrebna primjena matematičko-logičkih znanja;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Razvijanje sposobnosti otkrivanja i razumijevanja odnosa među predmetima i pojavama koje ga okružuju;</a:t>
            </a:r>
          </a:p>
          <a:p>
            <a:pPr>
              <a:buFont typeface="Wingdings" pitchFamily="2" charset="2"/>
              <a:buChar char="Ø"/>
            </a:pP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	Izrada igračaka koje podstiču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intelektual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razvoj </a:t>
            </a:r>
            <a:r>
              <a:rPr lang="sr-Latn-RS" sz="22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eteta.</a:t>
            </a:r>
            <a:endParaRPr lang="vi-V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3780857"/>
            <a:ext cx="3975099" cy="3083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" y="204123"/>
            <a:ext cx="3848099" cy="3576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9" y="457200"/>
            <a:ext cx="4380571" cy="3146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04193"/>
            <a:ext cx="4572000" cy="325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729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6B63DB175D6549B1DD64089A3C0669" ma:contentTypeVersion="0" ma:contentTypeDescription="Create a new document." ma:contentTypeScope="" ma:versionID="cecff0489c8a2f9305dec8948fa6376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74347AB-BA7C-45AB-9E44-4375B408773C}"/>
</file>

<file path=customXml/itemProps2.xml><?xml version="1.0" encoding="utf-8"?>
<ds:datastoreItem xmlns:ds="http://schemas.openxmlformats.org/officeDocument/2006/customXml" ds:itemID="{E4B5476A-C14B-4FA0-9107-DDB496E654D0}"/>
</file>

<file path=customXml/itemProps3.xml><?xml version="1.0" encoding="utf-8"?>
<ds:datastoreItem xmlns:ds="http://schemas.openxmlformats.org/officeDocument/2006/customXml" ds:itemID="{23EB79A1-443B-4DFB-A38D-C47A6168EC92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685</TotalTime>
  <Words>145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Solstice</vt:lpstr>
      <vt:lpstr>JPU „Zagorka Ivanović“, Cetinje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„Zagorka Ivanović“</dc:title>
  <dc:creator>win7</dc:creator>
  <cp:lastModifiedBy>Tamara Milic</cp:lastModifiedBy>
  <cp:revision>79</cp:revision>
  <dcterms:created xsi:type="dcterms:W3CDTF">2019-09-04T15:23:23Z</dcterms:created>
  <dcterms:modified xsi:type="dcterms:W3CDTF">2019-09-17T12:24:48Z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0x010100056B63DB175D6549B1DD64089A3C0669</vt:lpwstr>
  </property>
</Properties>
</file>