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2F1-902E-40D5-BAF3-FFBA1BC79843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76F5-DC59-4657-9545-446F03275F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2F1-902E-40D5-BAF3-FFBA1BC79843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76F5-DC59-4657-9545-446F03275F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2F1-902E-40D5-BAF3-FFBA1BC79843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76F5-DC59-4657-9545-446F03275F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2F1-902E-40D5-BAF3-FFBA1BC79843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76F5-DC59-4657-9545-446F03275F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2F1-902E-40D5-BAF3-FFBA1BC79843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76F5-DC59-4657-9545-446F03275F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2F1-902E-40D5-BAF3-FFBA1BC79843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76F5-DC59-4657-9545-446F03275F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2F1-902E-40D5-BAF3-FFBA1BC79843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76F5-DC59-4657-9545-446F03275F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2F1-902E-40D5-BAF3-FFBA1BC79843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76F5-DC59-4657-9545-446F03275F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2F1-902E-40D5-BAF3-FFBA1BC79843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76F5-DC59-4657-9545-446F03275F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2F1-902E-40D5-BAF3-FFBA1BC79843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76F5-DC59-4657-9545-446F03275F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2F1-902E-40D5-BAF3-FFBA1BC79843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76F5-DC59-4657-9545-446F03275F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6A2F1-902E-40D5-BAF3-FFBA1BC79843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6F5-DC59-4657-9545-446F03275F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latin typeface="+mn-lt"/>
              </a:rPr>
              <a:t>Aktivnost</a:t>
            </a:r>
            <a:r>
              <a:rPr lang="sr-Latn-RS" sz="2800" dirty="0" smtClean="0">
                <a:latin typeface="+mn-lt"/>
              </a:rPr>
              <a:t>: Zanimanja ljudi – Policajac, saobraćajac</a:t>
            </a:r>
            <a:endParaRPr lang="en-US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C</a:t>
            </a:r>
            <a:r>
              <a:rPr lang="sr-Latn-RS" sz="2800" dirty="0" smtClean="0"/>
              <a:t>ilj aktivnosti: Upoznaju pravila ponašanja u saobraćaju, saobraćajne znake, vrste prevoznih sredstava. </a:t>
            </a:r>
            <a:r>
              <a:rPr lang="en-US" sz="2800" dirty="0" smtClean="0"/>
              <a:t>Ra</a:t>
            </a:r>
            <a:r>
              <a:rPr lang="sr-Latn-RS" sz="2800" dirty="0" smtClean="0"/>
              <a:t>zvijaju svijest o važnosti zanimanja saobraćajac.</a:t>
            </a:r>
            <a:endParaRPr lang="sr-Latn-RS" sz="2800" dirty="0" smtClean="0"/>
          </a:p>
          <a:p>
            <a:r>
              <a:rPr lang="en-US" sz="2800" dirty="0" smtClean="0"/>
              <a:t>V</a:t>
            </a:r>
            <a:r>
              <a:rPr lang="sr-Latn-RS" sz="2800" dirty="0" smtClean="0"/>
              <a:t>eoma je važno učiti djecu o bezbjednosti i pravilima ponašanja u saobraćaju, a ko bi nam bolje o tome pričao no jedan saobraćajac. </a:t>
            </a:r>
            <a:r>
              <a:rPr lang="en-US" sz="2800" dirty="0" smtClean="0"/>
              <a:t>Z</a:t>
            </a:r>
            <a:r>
              <a:rPr lang="sr-Latn-RS" sz="2800" dirty="0" smtClean="0"/>
              <a:t>ato smo odlučili pozvati u goste dedu jednog dječaka iz starije grupe koji je saobraćajac u penziji. </a:t>
            </a:r>
            <a:r>
              <a:rPr lang="en-US" sz="2800" dirty="0" smtClean="0"/>
              <a:t>P</a:t>
            </a:r>
            <a:r>
              <a:rPr lang="sr-Latn-RS" sz="2800" dirty="0" smtClean="0"/>
              <a:t>rije nego je došao čika Marijan, kroz niz aktivnosti učili smo o vrstama prevoznih sredstava, o ponašanju u saobraćaju i saobraćajnim znacima. </a:t>
            </a:r>
            <a:r>
              <a:rPr lang="en-US" sz="2800" dirty="0" smtClean="0"/>
              <a:t>P</a:t>
            </a:r>
            <a:r>
              <a:rPr lang="sr-Latn-RS" sz="2800" dirty="0" smtClean="0"/>
              <a:t>osjetili smo i autobusku stanicu, ali i policajce na svom radnom zadatku. </a:t>
            </a:r>
            <a:r>
              <a:rPr lang="en-US" sz="2800" dirty="0" smtClean="0"/>
              <a:t>N</a:t>
            </a:r>
            <a:r>
              <a:rPr lang="sr-Latn-RS" sz="2800" dirty="0" smtClean="0"/>
              <a:t>aša stečena znanja i iskustvo proširio je čika Marijan jednim, kako on reče, saobraćajnim časom.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sr-Latn-RS" sz="2800" dirty="0" smtClean="0">
                <a:latin typeface="+mn-lt"/>
              </a:rPr>
              <a:t/>
            </a:r>
            <a:br>
              <a:rPr lang="sr-Latn-RS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P</a:t>
            </a:r>
            <a:r>
              <a:rPr lang="sr-Latn-RS" sz="2800" dirty="0" smtClean="0">
                <a:latin typeface="+mn-lt"/>
              </a:rPr>
              <a:t>relazimo preko pješačkog prelaza i idemo do autobuske stanice</a:t>
            </a:r>
            <a:endParaRPr lang="en-US" sz="2800" dirty="0">
              <a:latin typeface="+mn-lt"/>
            </a:endParaRPr>
          </a:p>
        </p:txBody>
      </p:sp>
      <p:pic>
        <p:nvPicPr>
          <p:cNvPr id="1026" name="Picture 2" descr="C:\Users\Windows 7\Desktop\59532556_882945788723474_5248432288907132928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62200" y="990600"/>
            <a:ext cx="43434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+mn-lt"/>
              </a:rPr>
              <a:t>P</a:t>
            </a:r>
            <a:r>
              <a:rPr lang="sr-Latn-RS" sz="2800" dirty="0" smtClean="0">
                <a:latin typeface="+mn-lt"/>
              </a:rPr>
              <a:t>ogledali smo red vožnje ...</a:t>
            </a:r>
            <a:endParaRPr lang="en-US" sz="2800" dirty="0">
              <a:latin typeface="+mn-lt"/>
            </a:endParaRPr>
          </a:p>
        </p:txBody>
      </p:sp>
      <p:pic>
        <p:nvPicPr>
          <p:cNvPr id="2050" name="Picture 2" descr="C:\Users\Windows 7\Desktop\59921535_885277101823676_1991236710616268800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86025" y="990600"/>
            <a:ext cx="417195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sr-Latn-RS" sz="2800" dirty="0" smtClean="0">
                <a:latin typeface="+mn-lt"/>
              </a:rPr>
              <a:t>....A onda smo ušli u autobus</a:t>
            </a:r>
            <a:endParaRPr lang="en-US" sz="2800" dirty="0">
              <a:latin typeface="+mn-lt"/>
            </a:endParaRPr>
          </a:p>
        </p:txBody>
      </p:sp>
      <p:pic>
        <p:nvPicPr>
          <p:cNvPr id="3074" name="Picture 2" descr="C:\Users\Windows 7\Desktop\59762820_885277201823666_7366994383050113024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9906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411162"/>
          </a:xfrm>
        </p:spPr>
        <p:txBody>
          <a:bodyPr>
            <a:noAutofit/>
          </a:bodyPr>
          <a:lstStyle/>
          <a:p>
            <a:r>
              <a:rPr lang="sr-Latn-RS" sz="2800" dirty="0" smtClean="0">
                <a:latin typeface="+mn-lt"/>
              </a:rPr>
              <a:t>Policajac nas je upozorio na poštovanje pravila ponašanja u saobraćaju</a:t>
            </a:r>
            <a:endParaRPr lang="en-US" sz="2800" dirty="0">
              <a:latin typeface="+mn-lt"/>
            </a:endParaRPr>
          </a:p>
        </p:txBody>
      </p:sp>
      <p:pic>
        <p:nvPicPr>
          <p:cNvPr id="4098" name="Picture 2" descr="C:\Users\Windows 7\Desktop\59707659_882945905390129_8045396501951676416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28800" y="990600"/>
            <a:ext cx="55626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+mn-lt"/>
              </a:rPr>
              <a:t>U</a:t>
            </a:r>
            <a:r>
              <a:rPr lang="sr-Latn-RS" sz="2800" dirty="0" smtClean="0">
                <a:latin typeface="+mn-lt"/>
              </a:rPr>
              <a:t> mlađoj grupi su učili o značenju semafora</a:t>
            </a:r>
            <a:endParaRPr lang="en-US" sz="2800" dirty="0">
              <a:latin typeface="+mn-lt"/>
            </a:endParaRPr>
          </a:p>
        </p:txBody>
      </p:sp>
      <p:pic>
        <p:nvPicPr>
          <p:cNvPr id="5122" name="Picture 2" descr="C:\Users\Windows 7\Desktop\60303975_885274558490597_251605927298334720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12800" y="914400"/>
            <a:ext cx="7518400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+mn-lt"/>
              </a:rPr>
              <a:t>L</a:t>
            </a:r>
            <a:r>
              <a:rPr lang="sr-Latn-RS" sz="2800" dirty="0" smtClean="0">
                <a:latin typeface="+mn-lt"/>
              </a:rPr>
              <a:t>akše i bolje  se uči kroz igru</a:t>
            </a:r>
            <a:endParaRPr lang="en-US" sz="2800" dirty="0">
              <a:latin typeface="+mn-lt"/>
            </a:endParaRPr>
          </a:p>
        </p:txBody>
      </p:sp>
      <p:pic>
        <p:nvPicPr>
          <p:cNvPr id="6146" name="Picture 2" descr="C:\Users\Windows 7\Desktop\60138582_885274718490581_8154083806177918976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63600" y="990600"/>
            <a:ext cx="74168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+mn-lt"/>
              </a:rPr>
              <a:t>O</a:t>
            </a:r>
            <a:r>
              <a:rPr lang="sr-Latn-RS" sz="2800" dirty="0" smtClean="0">
                <a:latin typeface="+mn-lt"/>
              </a:rPr>
              <a:t>no što smo vidjeli izrazili smo kroz crtež</a:t>
            </a:r>
            <a:endParaRPr lang="en-US" sz="2800" dirty="0">
              <a:latin typeface="+mn-lt"/>
            </a:endParaRPr>
          </a:p>
        </p:txBody>
      </p:sp>
      <p:pic>
        <p:nvPicPr>
          <p:cNvPr id="7170" name="Picture 2" descr="C:\Users\Windows 7\Desktop\59620296_882946075390112_2525259659867062272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12800" y="914400"/>
            <a:ext cx="7518400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4873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+mn-lt"/>
              </a:rPr>
              <a:t>S</a:t>
            </a:r>
            <a:r>
              <a:rPr lang="sr-Latn-RS" sz="2800" dirty="0" smtClean="0">
                <a:latin typeface="+mn-lt"/>
              </a:rPr>
              <a:t>a vaspitačicama smo napravili raskrsnicu, prevozna sredstva i saobraćajne znake</a:t>
            </a:r>
            <a:endParaRPr lang="en-US" sz="2800" dirty="0">
              <a:latin typeface="+mn-lt"/>
            </a:endParaRPr>
          </a:p>
        </p:txBody>
      </p:sp>
      <p:pic>
        <p:nvPicPr>
          <p:cNvPr id="8194" name="Picture 2" descr="C:\Users\Windows 7\Desktop\60134805_884689751882411_6124898675794640896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63600" y="914400"/>
            <a:ext cx="74168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458200" cy="411162"/>
          </a:xfrm>
        </p:spPr>
        <p:txBody>
          <a:bodyPr>
            <a:noAutofit/>
          </a:bodyPr>
          <a:lstStyle/>
          <a:p>
            <a:r>
              <a:rPr lang="sr-Latn-RS" sz="2800" dirty="0" smtClean="0">
                <a:latin typeface="+mn-lt"/>
              </a:rPr>
              <a:t>Čika Marijan je započeo saobraćajni čas. </a:t>
            </a:r>
            <a:r>
              <a:rPr lang="en-US" sz="2800" dirty="0" smtClean="0">
                <a:latin typeface="+mn-lt"/>
              </a:rPr>
              <a:t>U</a:t>
            </a:r>
            <a:r>
              <a:rPr lang="sr-Latn-RS" sz="2800" dirty="0" smtClean="0">
                <a:latin typeface="+mn-lt"/>
              </a:rPr>
              <a:t>poznaje nas sa uniformom , svojom značkom i stop palicom.</a:t>
            </a:r>
            <a:endParaRPr lang="en-US" sz="2800" dirty="0">
              <a:latin typeface="+mn-lt"/>
            </a:endParaRPr>
          </a:p>
        </p:txBody>
      </p:sp>
      <p:pic>
        <p:nvPicPr>
          <p:cNvPr id="9218" name="Picture 2" descr="C:\Users\Windows 7\Desktop\60332772_884689825215737_4776780274908266496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8875" y="838200"/>
            <a:ext cx="428625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4873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+mn-lt"/>
              </a:rPr>
              <a:t>G</a:t>
            </a:r>
            <a:r>
              <a:rPr lang="sr-Latn-RS" sz="2800" dirty="0" smtClean="0">
                <a:latin typeface="+mn-lt"/>
              </a:rPr>
              <a:t>ovorio nam je kako treba da se odvija saobraćaj, kako se reguliše i koja su pravila ponašanja </a:t>
            </a:r>
            <a:endParaRPr lang="en-US" sz="2800" dirty="0">
              <a:latin typeface="+mn-lt"/>
            </a:endParaRPr>
          </a:p>
        </p:txBody>
      </p:sp>
      <p:pic>
        <p:nvPicPr>
          <p:cNvPr id="10243" name="Picture 3" descr="C:\Users\Windows 7\Desktop\60339197_884690051882381_8347048994500771840_n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19200"/>
            <a:ext cx="6847417" cy="5135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+mn-lt"/>
              </a:rPr>
              <a:t>K</a:t>
            </a:r>
            <a:r>
              <a:rPr lang="sr-Latn-RS" sz="2800" dirty="0" smtClean="0">
                <a:latin typeface="+mn-lt"/>
              </a:rPr>
              <a:t>renuli smo na put...</a:t>
            </a:r>
            <a:endParaRPr lang="en-US" sz="2800" dirty="0">
              <a:latin typeface="+mn-lt"/>
            </a:endParaRPr>
          </a:p>
        </p:txBody>
      </p:sp>
      <p:pic>
        <p:nvPicPr>
          <p:cNvPr id="11266" name="Picture 2" descr="C:\Users\Windows 7\Desktop\59753213_884690201882366_8861810329688997888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12800" y="914400"/>
            <a:ext cx="7518400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+mn-lt"/>
              </a:rPr>
              <a:t>P</a:t>
            </a:r>
            <a:r>
              <a:rPr lang="sr-Latn-RS" sz="2800" dirty="0" smtClean="0">
                <a:latin typeface="+mn-lt"/>
              </a:rPr>
              <a:t>rimjenjujemo usvojeno</a:t>
            </a:r>
            <a:endParaRPr lang="en-US" sz="2800" dirty="0">
              <a:latin typeface="+mn-lt"/>
            </a:endParaRPr>
          </a:p>
        </p:txBody>
      </p:sp>
      <p:pic>
        <p:nvPicPr>
          <p:cNvPr id="12290" name="Picture 2" descr="C:\Users\Windows 7\Desktop\59700638_884690528549000_7011766850702802944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9906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4111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+mn-lt"/>
              </a:rPr>
              <a:t>D</a:t>
            </a:r>
            <a:r>
              <a:rPr lang="sr-Latn-RS" sz="2800" dirty="0" smtClean="0">
                <a:latin typeface="+mn-lt"/>
              </a:rPr>
              <a:t>ali smo riječ da ćemo biti savjesni vozači i pješaci, i da ćemo poštovati pravila ponašanja u saobraćaju</a:t>
            </a:r>
            <a:endParaRPr lang="en-US" sz="2800" dirty="0">
              <a:latin typeface="+mn-lt"/>
            </a:endParaRPr>
          </a:p>
        </p:txBody>
      </p:sp>
      <p:pic>
        <p:nvPicPr>
          <p:cNvPr id="13314" name="Picture 2" descr="C:\Users\Windows 7\Desktop\59925263_884690675215652_8218100641617149952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1066800"/>
            <a:ext cx="74168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ED0417688D374A9FFC04AD86C7939E" ma:contentTypeVersion="0" ma:contentTypeDescription="Create a new document." ma:contentTypeScope="" ma:versionID="5f0e53baa990c95782e2b4c2f270c342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CB5FC16-878C-4F5F-9302-43F49C6D38B2}"/>
</file>

<file path=customXml/itemProps2.xml><?xml version="1.0" encoding="utf-8"?>
<ds:datastoreItem xmlns:ds="http://schemas.openxmlformats.org/officeDocument/2006/customXml" ds:itemID="{53C2F092-C133-4113-B8F9-F06055C08FE1}"/>
</file>

<file path=customXml/itemProps3.xml><?xml version="1.0" encoding="utf-8"?>
<ds:datastoreItem xmlns:ds="http://schemas.openxmlformats.org/officeDocument/2006/customXml" ds:itemID="{2E33FB1C-2ACA-4773-A58C-C25C894E2630}"/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265</Words>
  <Application>Microsoft Office PowerPoint</Application>
  <PresentationFormat>On-screen Show (4:3)</PresentationFormat>
  <Paragraphs>16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Aktivnost: Zanimanja ljudi – Policajac, saobraćajac</vt:lpstr>
      <vt:lpstr> Prelazimo preko pješačkog prelaza i idemo do autobuske stanice</vt:lpstr>
      <vt:lpstr>Pogledali smo red vožnje ...</vt:lpstr>
      <vt:lpstr>....A onda smo ušli u autobus</vt:lpstr>
      <vt:lpstr>Policajac nas je upozorio na poštovanje pravila ponašanja u saobraćaju</vt:lpstr>
      <vt:lpstr>U mlađoj grupi su učili o značenju semafora</vt:lpstr>
      <vt:lpstr>Lakše i bolje  se uči kroz igru</vt:lpstr>
      <vt:lpstr>Ono što smo vidjeli izrazili smo kroz crtež</vt:lpstr>
      <vt:lpstr>Sa vaspitačicama smo napravili raskrsnicu, prevozna sredstva i saobraćajne znake</vt:lpstr>
      <vt:lpstr>Čika Marijan je započeo saobraćajni čas. Upoznaje nas sa uniformom , svojom značkom i stop palicom.</vt:lpstr>
      <vt:lpstr>Govorio nam je kako treba da se odvija saobraćaj, kako se reguliše i koja su pravila ponašanja </vt:lpstr>
      <vt:lpstr>Krenuli smo na put...</vt:lpstr>
      <vt:lpstr>Primjenjujemo usvojeno</vt:lpstr>
      <vt:lpstr>Dali smo riječ da ćemo biti savjesni vozači i pješaci, i da ćemo poštovati pravila ponašanja u saobraćaju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Aktivnost: Zanimanja ljudi – Policajac, saobraćajac</dc:title>
  <dc:creator>Windows 7</dc:creator>
  <cp:lastModifiedBy>Windows 7</cp:lastModifiedBy>
  <cp:revision>8</cp:revision>
  <dcterms:created xsi:type="dcterms:W3CDTF">2019-09-14T14:15:09Z</dcterms:created>
  <dcterms:modified xsi:type="dcterms:W3CDTF">2019-09-14T15:22:40Z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0x01010040ED0417688D374A9FFC04AD86C7939E</vt:lpwstr>
  </property>
</Properties>
</file>