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525C7-11C4-466E-B75D-D0427BAC9F2B}" type="datetimeFigureOut">
              <a:rPr lang="en-US" smtClean="0"/>
              <a:pPr/>
              <a:t>14-Sep-19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9AB40-9022-438B-9E43-9F26998FC4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525C7-11C4-466E-B75D-D0427BAC9F2B}" type="datetimeFigureOut">
              <a:rPr lang="en-US" smtClean="0"/>
              <a:pPr/>
              <a:t>14-Sep-19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9AB40-9022-438B-9E43-9F26998FC4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525C7-11C4-466E-B75D-D0427BAC9F2B}" type="datetimeFigureOut">
              <a:rPr lang="en-US" smtClean="0"/>
              <a:pPr/>
              <a:t>14-Sep-19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9AB40-9022-438B-9E43-9F26998FC4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525C7-11C4-466E-B75D-D0427BAC9F2B}" type="datetimeFigureOut">
              <a:rPr lang="en-US" smtClean="0"/>
              <a:pPr/>
              <a:t>14-Sep-19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9AB40-9022-438B-9E43-9F26998FC4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525C7-11C4-466E-B75D-D0427BAC9F2B}" type="datetimeFigureOut">
              <a:rPr lang="en-US" smtClean="0"/>
              <a:pPr/>
              <a:t>14-Sep-19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9AB40-9022-438B-9E43-9F26998FC4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525C7-11C4-466E-B75D-D0427BAC9F2B}" type="datetimeFigureOut">
              <a:rPr lang="en-US" smtClean="0"/>
              <a:pPr/>
              <a:t>14-Sep-19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9AB40-9022-438B-9E43-9F26998FC4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525C7-11C4-466E-B75D-D0427BAC9F2B}" type="datetimeFigureOut">
              <a:rPr lang="en-US" smtClean="0"/>
              <a:pPr/>
              <a:t>14-Sep-19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9AB40-9022-438B-9E43-9F26998FC4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525C7-11C4-466E-B75D-D0427BAC9F2B}" type="datetimeFigureOut">
              <a:rPr lang="en-US" smtClean="0"/>
              <a:pPr/>
              <a:t>14-Sep-19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9AB40-9022-438B-9E43-9F26998FC4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525C7-11C4-466E-B75D-D0427BAC9F2B}" type="datetimeFigureOut">
              <a:rPr lang="en-US" smtClean="0"/>
              <a:pPr/>
              <a:t>14-Sep-19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9AB40-9022-438B-9E43-9F26998FC4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525C7-11C4-466E-B75D-D0427BAC9F2B}" type="datetimeFigureOut">
              <a:rPr lang="en-US" smtClean="0"/>
              <a:pPr/>
              <a:t>14-Sep-19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9AB40-9022-438B-9E43-9F26998FC4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525C7-11C4-466E-B75D-D0427BAC9F2B}" type="datetimeFigureOut">
              <a:rPr lang="en-US" smtClean="0"/>
              <a:pPr/>
              <a:t>14-Sep-19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9AB40-9022-438B-9E43-9F26998FC4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525C7-11C4-466E-B75D-D0427BAC9F2B}" type="datetimeFigureOut">
              <a:rPr lang="en-US" smtClean="0"/>
              <a:pPr/>
              <a:t>14-Sep-19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D9AB40-9022-438B-9E43-9F26998FC47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Autofit/>
          </a:bodyPr>
          <a:lstStyle/>
          <a:p>
            <a:r>
              <a:rPr lang="en-US" sz="2800" dirty="0" err="1" smtClean="0">
                <a:latin typeface="+mn-lt"/>
              </a:rPr>
              <a:t>Aktivnost</a:t>
            </a:r>
            <a:r>
              <a:rPr lang="en-US" sz="2800" dirty="0" smtClean="0">
                <a:latin typeface="+mn-lt"/>
              </a:rPr>
              <a:t> </a:t>
            </a:r>
            <a:r>
              <a:rPr lang="sr-Latn-RS" sz="2800" dirty="0" smtClean="0">
                <a:latin typeface="+mn-lt"/>
              </a:rPr>
              <a:t>:</a:t>
            </a:r>
            <a:r>
              <a:rPr lang="sr-Latn-RS" sz="2800" dirty="0" smtClean="0">
                <a:latin typeface="+mn-lt"/>
              </a:rPr>
              <a:t> </a:t>
            </a:r>
            <a:r>
              <a:rPr lang="sr-Latn-RS" sz="2800" dirty="0" smtClean="0">
                <a:latin typeface="+mn-lt"/>
              </a:rPr>
              <a:t>Zanimanja ljudi - Vatrogasac</a:t>
            </a:r>
            <a:endParaRPr lang="en-US" sz="28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86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C</a:t>
            </a:r>
            <a:r>
              <a:rPr lang="sr-Latn-RS" sz="2800" dirty="0" smtClean="0"/>
              <a:t>ilj aktivnosti: Djeca upoznaju osnovne karakteristike zanimanja vatrogasac i razvijaju svijest o važnosti tog zanimanja</a:t>
            </a:r>
          </a:p>
          <a:p>
            <a:pPr marL="0" indent="0">
              <a:buNone/>
            </a:pPr>
            <a:r>
              <a:rPr lang="en-US" sz="2800" dirty="0" smtClean="0"/>
              <a:t>J</a:t>
            </a:r>
            <a:r>
              <a:rPr lang="sr-Latn-RS" sz="2800" dirty="0" smtClean="0"/>
              <a:t>edan dječak iz grupe je često pričao o vatrogascima, moćnim kamionima, dugačkim merdevinama, zaštitnom odijelu...S toga smo odlučili posjetiti Službu zaštite i </a:t>
            </a:r>
            <a:r>
              <a:rPr lang="sr-Latn-RS" sz="2800" dirty="0" smtClean="0"/>
              <a:t>spasavanja Mojkovac.  </a:t>
            </a:r>
            <a:r>
              <a:rPr lang="en-US" sz="2800" dirty="0" smtClean="0"/>
              <a:t>T</a:t>
            </a:r>
            <a:r>
              <a:rPr lang="sr-Latn-RS" sz="2800" dirty="0" smtClean="0"/>
              <a:t>amo su nas dočekali vatrogasci koji su nam pažljivo ispričali šta oni sve rade i upoznali nas sa različitom opremom koju koriste u intervencijama. </a:t>
            </a:r>
            <a:r>
              <a:rPr lang="en-US" sz="2800" dirty="0" smtClean="0"/>
              <a:t>K</a:t>
            </a:r>
            <a:r>
              <a:rPr lang="sr-Latn-RS" sz="2800" dirty="0" smtClean="0"/>
              <a:t>roz niz vježbi edukativnog karaktera približili su nam ovo zanimanje i upoznali nas sa bezbjednim ponašanjem u slučaju požara.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Autofit/>
          </a:bodyPr>
          <a:lstStyle/>
          <a:p>
            <a:r>
              <a:rPr lang="sr-Latn-RS" sz="2800" dirty="0" smtClean="0">
                <a:latin typeface="+mn-lt"/>
              </a:rPr>
              <a:t>Prvo su nam pokazali vatrogasni kamion, a imali smo priliku i da uđemo u njegovu kabinu</a:t>
            </a:r>
            <a:endParaRPr lang="en-US" sz="2800" dirty="0">
              <a:latin typeface="+mn-lt"/>
            </a:endParaRPr>
          </a:p>
        </p:txBody>
      </p:sp>
      <p:pic>
        <p:nvPicPr>
          <p:cNvPr id="1026" name="Picture 2" descr="C:\Users\Windows 7\Desktop\59873279_885491685135551_3666767258820018176_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38200" y="1143000"/>
            <a:ext cx="7416800" cy="556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+mn-lt"/>
              </a:rPr>
              <a:t>I</a:t>
            </a:r>
            <a:r>
              <a:rPr lang="sr-Latn-RS" sz="2800" dirty="0" smtClean="0">
                <a:latin typeface="+mn-lt"/>
              </a:rPr>
              <a:t>znenadili smo se kada smo vidjeli šta sve posjeduje ovaj moćni kamion</a:t>
            </a:r>
            <a:endParaRPr lang="en-US" sz="2800" dirty="0">
              <a:latin typeface="+mn-lt"/>
            </a:endParaRPr>
          </a:p>
        </p:txBody>
      </p:sp>
      <p:pic>
        <p:nvPicPr>
          <p:cNvPr id="2050" name="Picture 2" descr="C:\Users\Windows 7\Desktop\60176159_885491558468897_3934150705530535936_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14400" y="1066800"/>
            <a:ext cx="7315200" cy="5486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+mn-lt"/>
              </a:rPr>
              <a:t>O</a:t>
            </a:r>
            <a:r>
              <a:rPr lang="sr-Latn-RS" sz="2800" dirty="0" smtClean="0">
                <a:latin typeface="+mn-lt"/>
              </a:rPr>
              <a:t>bjasnili su nam kako se koriste različiti protivpožarni aparati</a:t>
            </a:r>
            <a:endParaRPr lang="en-US" sz="2800" dirty="0">
              <a:latin typeface="+mn-lt"/>
            </a:endParaRPr>
          </a:p>
        </p:txBody>
      </p:sp>
      <p:pic>
        <p:nvPicPr>
          <p:cNvPr id="3074" name="Picture 2" descr="C:\Users\Windows 7\Desktop\60180818_885491218468931_1442573854235951104_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14400" y="1143000"/>
            <a:ext cx="7315200" cy="5486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Autofit/>
          </a:bodyPr>
          <a:lstStyle/>
          <a:p>
            <a:r>
              <a:rPr lang="sr-Latn-RS" sz="2400" dirty="0" smtClean="0">
                <a:latin typeface="+mn-lt"/>
              </a:rPr>
              <a:t/>
            </a:r>
            <a:br>
              <a:rPr lang="sr-Latn-RS" sz="2400" dirty="0" smtClean="0">
                <a:latin typeface="+mn-lt"/>
              </a:rPr>
            </a:br>
            <a:r>
              <a:rPr lang="en-US" sz="2800" dirty="0" smtClean="0">
                <a:latin typeface="+mn-lt"/>
              </a:rPr>
              <a:t>P</a:t>
            </a:r>
            <a:r>
              <a:rPr lang="sr-Latn-RS" sz="2800" dirty="0" smtClean="0">
                <a:latin typeface="+mn-lt"/>
              </a:rPr>
              <a:t>okazali su nam kako funkcioniše vatrogasno crijevo </a:t>
            </a:r>
            <a:r>
              <a:rPr lang="sr-Latn-RS" sz="2400" dirty="0" smtClean="0">
                <a:latin typeface="+mn-lt"/>
              </a:rPr>
              <a:t/>
            </a:r>
            <a:br>
              <a:rPr lang="sr-Latn-RS" sz="2400" dirty="0" smtClean="0">
                <a:latin typeface="+mn-lt"/>
              </a:rPr>
            </a:br>
            <a:endParaRPr lang="en-US" sz="2400" dirty="0">
              <a:latin typeface="+mn-lt"/>
            </a:endParaRPr>
          </a:p>
        </p:txBody>
      </p:sp>
      <p:pic>
        <p:nvPicPr>
          <p:cNvPr id="4098" name="Picture 2" descr="C:\Users\Windows 7\Desktop\59833816_885491605135559_6267199081274146816_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362200" y="685800"/>
            <a:ext cx="4343400" cy="5943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Autofit/>
          </a:bodyPr>
          <a:lstStyle/>
          <a:p>
            <a:endParaRPr lang="en-US" sz="2800" dirty="0">
              <a:latin typeface="+mn-lt"/>
            </a:endParaRPr>
          </a:p>
        </p:txBody>
      </p:sp>
      <p:pic>
        <p:nvPicPr>
          <p:cNvPr id="5122" name="Picture 2" descr="C:\Users\Windows 7\Desktop\60024842_885491841802202_198379613074751488_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1200" y="838200"/>
            <a:ext cx="7721600" cy="5791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+mn-lt"/>
              </a:rPr>
              <a:t>U</a:t>
            </a:r>
            <a:r>
              <a:rPr lang="sr-Latn-RS" sz="2800" dirty="0" smtClean="0">
                <a:latin typeface="+mn-lt"/>
              </a:rPr>
              <a:t>poznali smo i ostalu opemu za intervencije</a:t>
            </a:r>
            <a:endParaRPr lang="en-US" sz="2800" dirty="0">
              <a:latin typeface="+mn-lt"/>
            </a:endParaRPr>
          </a:p>
        </p:txBody>
      </p:sp>
      <p:pic>
        <p:nvPicPr>
          <p:cNvPr id="6147" name="Picture 3" descr="C:\Users\Windows 7\Desktop\59972989_885492241802162_7157524133624938496_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0" y="838200"/>
            <a:ext cx="76200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839200" cy="609600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+mn-lt"/>
              </a:rPr>
              <a:t>I</a:t>
            </a:r>
            <a:r>
              <a:rPr lang="sr-Latn-RS" sz="2800" dirty="0" smtClean="0">
                <a:latin typeface="+mn-lt"/>
              </a:rPr>
              <a:t>sprobali smo kacige, lampe i ostalu opremu za intervenciju</a:t>
            </a:r>
            <a:endParaRPr lang="en-US" sz="2800" dirty="0">
              <a:latin typeface="+mn-lt"/>
            </a:endParaRPr>
          </a:p>
        </p:txBody>
      </p:sp>
      <p:pic>
        <p:nvPicPr>
          <p:cNvPr id="7170" name="Picture 2" descr="C:\Users\Windows 7\Desktop\59770212_885490668468986_686757754437632000_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0" y="838200"/>
            <a:ext cx="76200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+mn-lt"/>
              </a:rPr>
              <a:t>K</a:t>
            </a:r>
            <a:r>
              <a:rPr lang="sr-Latn-RS" sz="2800" dirty="0" smtClean="0">
                <a:latin typeface="+mn-lt"/>
              </a:rPr>
              <a:t>renuli smo u akciju </a:t>
            </a:r>
            <a:r>
              <a:rPr lang="sr-Latn-RS" sz="2800" dirty="0" smtClean="0">
                <a:latin typeface="+mn-lt"/>
                <a:sym typeface="Wingdings" pitchFamily="2" charset="2"/>
              </a:rPr>
              <a:t></a:t>
            </a:r>
            <a:endParaRPr lang="en-US" sz="2800" dirty="0">
              <a:latin typeface="+mn-lt"/>
            </a:endParaRPr>
          </a:p>
        </p:txBody>
      </p:sp>
      <p:pic>
        <p:nvPicPr>
          <p:cNvPr id="8194" name="Picture 2" descr="C:\Users\Windows 7\Desktop\59543744_885490775135642_2643504352953630720_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486025" y="914400"/>
            <a:ext cx="4171950" cy="556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763000" cy="411162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+mn-lt"/>
              </a:rPr>
              <a:t>Z</a:t>
            </a:r>
            <a:r>
              <a:rPr lang="sr-Latn-RS" sz="2800" dirty="0" smtClean="0">
                <a:latin typeface="+mn-lt"/>
              </a:rPr>
              <a:t>a uspomenu na lijepo druženje napravili smo fotografiju</a:t>
            </a:r>
            <a:endParaRPr lang="en-US" sz="2800" dirty="0">
              <a:latin typeface="+mn-lt"/>
            </a:endParaRPr>
          </a:p>
        </p:txBody>
      </p:sp>
      <p:pic>
        <p:nvPicPr>
          <p:cNvPr id="9218" name="Picture 2" descr="C:\Users\Windows 7\Desktop\60084820_885490491802337_5295660642647146496_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63600" y="990600"/>
            <a:ext cx="7416800" cy="556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0ED0417688D374A9FFC04AD86C7939E" ma:contentTypeVersion="0" ma:contentTypeDescription="Create a new document." ma:contentTypeScope="" ma:versionID="5f0e53baa990c95782e2b4c2f270c342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6C51F50-D909-42BC-961B-F4F1D0CCACE0}"/>
</file>

<file path=customXml/itemProps2.xml><?xml version="1.0" encoding="utf-8"?>
<ds:datastoreItem xmlns:ds="http://schemas.openxmlformats.org/officeDocument/2006/customXml" ds:itemID="{3208273B-3FB1-4F43-A353-1711BB19AAAB}"/>
</file>

<file path=customXml/itemProps3.xml><?xml version="1.0" encoding="utf-8"?>
<ds:datastoreItem xmlns:ds="http://schemas.openxmlformats.org/officeDocument/2006/customXml" ds:itemID="{544E4ED5-2EBA-4575-8B97-A78B0865830B}"/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175</Words>
  <Application>Microsoft Office PowerPoint</Application>
  <PresentationFormat>On-screen Show (4:3)</PresentationFormat>
  <Paragraphs>11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Aktivnost : Zanimanja ljudi - Vatrogasac</vt:lpstr>
      <vt:lpstr>Prvo su nam pokazali vatrogasni kamion, a imali smo priliku i da uđemo u njegovu kabinu</vt:lpstr>
      <vt:lpstr>Iznenadili smo se kada smo vidjeli šta sve posjeduje ovaj moćni kamion</vt:lpstr>
      <vt:lpstr>Objasnili su nam kako se koriste različiti protivpožarni aparati</vt:lpstr>
      <vt:lpstr> Pokazali su nam kako funkcioniše vatrogasno crijevo  </vt:lpstr>
      <vt:lpstr>Slide 6</vt:lpstr>
      <vt:lpstr>Upoznali smo i ostalu opemu za intervencije</vt:lpstr>
      <vt:lpstr>Isprobali smo kacige, lampe i ostalu opremu za intervenciju</vt:lpstr>
      <vt:lpstr>Krenuli smo u akciju </vt:lpstr>
      <vt:lpstr>Za uspomenu na lijepo druženje napravili smo fotografiju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Aktivnost  Zanimanja ljudi - Vatrogasac</dc:title>
  <dc:creator>Windows 7</dc:creator>
  <cp:lastModifiedBy>Windows 7</cp:lastModifiedBy>
  <cp:revision>8</cp:revision>
  <dcterms:created xsi:type="dcterms:W3CDTF">2019-09-13T20:34:02Z</dcterms:created>
  <dcterms:modified xsi:type="dcterms:W3CDTF">2019-09-14T10:55:08Z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0x01010040ED0417688D374A9FFC04AD86C7939E</vt:lpwstr>
  </property>
</Properties>
</file>