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8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A7608-31FF-4E87-86FF-5879CDDCCC5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9AB00-D223-4273-88C9-95D2EC6917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Aktivnost</a:t>
            </a:r>
            <a:r>
              <a:rPr lang="sr-Latn-CS" sz="2000" dirty="0" smtClean="0"/>
              <a:t>: Zanimanja ljudi – Hitna </a:t>
            </a:r>
            <a:r>
              <a:rPr lang="en-US" sz="2000" smtClean="0"/>
              <a:t>m</a:t>
            </a:r>
            <a:r>
              <a:rPr lang="sr-Latn-CS" sz="2000" smtClean="0"/>
              <a:t>edicinska </a:t>
            </a:r>
            <a:r>
              <a:rPr lang="sr-Latn-CS" sz="2000" dirty="0" smtClean="0"/>
              <a:t>pomoć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2000" dirty="0" smtClean="0"/>
              <a:t>Cilj aktivnosti: Bliže upoznavanje i razvijanje svijesti o važnosti djelovanja službe Hitne medicinske pomoći. Kroz ovu aktivnost upoznajemo zanimanja ljekara i med</a:t>
            </a:r>
            <a:r>
              <a:rPr lang="en-US" sz="2000" dirty="0" err="1" smtClean="0"/>
              <a:t>icinskih</a:t>
            </a:r>
            <a:r>
              <a:rPr lang="sr-Latn-CS" sz="2000" dirty="0" smtClean="0"/>
              <a:t> </a:t>
            </a:r>
            <a:r>
              <a:rPr lang="sr-Latn-CS" sz="2000" dirty="0"/>
              <a:t>t</a:t>
            </a:r>
            <a:r>
              <a:rPr lang="sr-Latn-CS" sz="2000" dirty="0" smtClean="0"/>
              <a:t>ehničara i oslobađamo đecu od straha i predrasuda.</a:t>
            </a:r>
          </a:p>
          <a:p>
            <a:r>
              <a:rPr lang="sr-Latn-CS" sz="2000" dirty="0" smtClean="0"/>
              <a:t>U okviru aktivnosti “ Zanimanja ljudi”, pored </a:t>
            </a:r>
            <a:r>
              <a:rPr lang="en-US" sz="2000" dirty="0" smtClean="0"/>
              <a:t>v</a:t>
            </a:r>
            <a:r>
              <a:rPr lang="sr-Latn-CS" sz="2000" dirty="0" smtClean="0"/>
              <a:t>atrogasne službe i službe policije,našu ustanovu posjetila je služba Hitne medicinske pomoći – Andrijevica.</a:t>
            </a:r>
          </a:p>
          <a:p>
            <a:r>
              <a:rPr lang="sr-Latn-CS" sz="2000" dirty="0" smtClean="0"/>
              <a:t>Ognjen, dječak iz vrtića, često je govorio kao njegov otac radi u Zavodu za hitnu medicinsku pomoć- Andrijevica i kako je njegov posao da uvijek bude spreman da spašava živote. Odlučili smo da Ognjenovog tatu i njegove kolege zamolimo da svim Ognjenovim drugarima približe rad jedne od najvažnijih službi našeg društva.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sr-Latn-CS" sz="2000" dirty="0" smtClean="0"/>
              <a:t>Toga dana đeca iz vrtića su imala priliku da se upoznaju sa </a:t>
            </a:r>
            <a:r>
              <a:rPr lang="en-US" sz="2000" dirty="0" err="1" smtClean="0"/>
              <a:t>ljekarom</a:t>
            </a:r>
            <a:r>
              <a:rPr lang="en-US" sz="2000" dirty="0" smtClean="0"/>
              <a:t> </a:t>
            </a:r>
            <a:r>
              <a:rPr lang="sr-Latn-CS" sz="2000" dirty="0" smtClean="0"/>
              <a:t>i med</a:t>
            </a:r>
            <a:r>
              <a:rPr lang="en-US" sz="2000" dirty="0" err="1" smtClean="0"/>
              <a:t>icinski</a:t>
            </a:r>
            <a:r>
              <a:rPr lang="en-US" sz="2000" dirty="0" err="1"/>
              <a:t>m</a:t>
            </a:r>
            <a:r>
              <a:rPr lang="sr-Latn-CS" sz="2000" dirty="0" smtClean="0"/>
              <a:t> teh</a:t>
            </a:r>
            <a:r>
              <a:rPr lang="en-US" sz="2000" dirty="0" err="1" smtClean="0"/>
              <a:t>ničarom</a:t>
            </a:r>
            <a:r>
              <a:rPr lang="sr-Latn-CS" sz="2000" dirty="0" smtClean="0"/>
              <a:t>. Sačekali smo goste u našem vrtiću. Oni su na poklon đeci donijeli špriceve , špatule i puno novih saznanja.</a:t>
            </a:r>
          </a:p>
          <a:p>
            <a:r>
              <a:rPr lang="sr-Latn-CS" sz="2000" dirty="0" smtClean="0"/>
              <a:t>Prvo su im pokazali neke poznate predmete koje koriste u svom radu ( zavoje,gaze,špriceve,špatule,rukavice, itd.)  </a:t>
            </a:r>
            <a:endParaRPr lang="en-US" sz="2000" dirty="0" smtClean="0"/>
          </a:p>
          <a:p>
            <a:pPr marL="0" indent="0">
              <a:buNone/>
            </a:pPr>
            <a:endParaRPr lang="sr-Latn-CS" sz="2000" dirty="0" smtClean="0"/>
          </a:p>
          <a:p>
            <a:endParaRPr lang="sr-Latn-CS" sz="2000" dirty="0"/>
          </a:p>
          <a:p>
            <a:endParaRPr lang="sr-Latn-CS" sz="2000" dirty="0" smtClean="0"/>
          </a:p>
          <a:p>
            <a:endParaRPr lang="sr-Latn-CS" sz="2000" dirty="0"/>
          </a:p>
          <a:p>
            <a:endParaRPr lang="sr-Latn-CS" sz="2000" dirty="0" smtClean="0"/>
          </a:p>
          <a:p>
            <a:endParaRPr lang="sr-Latn-CS" sz="2000" dirty="0"/>
          </a:p>
          <a:p>
            <a:endParaRPr lang="sr-Latn-CS" sz="2000" dirty="0" smtClean="0"/>
          </a:p>
          <a:p>
            <a:endParaRPr lang="sr-Latn-CS" sz="2000" dirty="0"/>
          </a:p>
          <a:p>
            <a:pPr>
              <a:buNone/>
            </a:pPr>
            <a:endParaRPr lang="sr-Latn-C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400" y="2590800"/>
            <a:ext cx="2743200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590800"/>
            <a:ext cx="2666999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590800"/>
            <a:ext cx="25908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sr-Latn-CS" sz="2000" dirty="0" smtClean="0"/>
              <a:t>Demonstrirali su previjanje povrede šake u kojem su učestvovali i naši drugari.</a:t>
            </a:r>
            <a:endParaRPr lang="en-US" sz="2000" dirty="0" smtClean="0"/>
          </a:p>
          <a:p>
            <a:pPr marL="0" indent="0">
              <a:buNone/>
            </a:pPr>
            <a:endParaRPr lang="sr-Latn-CS" sz="2000" dirty="0" smtClean="0"/>
          </a:p>
          <a:p>
            <a:endParaRPr lang="sr-Latn-CS" sz="2000" dirty="0"/>
          </a:p>
          <a:p>
            <a:endParaRPr lang="sr-Latn-CS" sz="2000" dirty="0" smtClean="0"/>
          </a:p>
          <a:p>
            <a:endParaRPr lang="sr-Latn-CS" sz="2000" dirty="0"/>
          </a:p>
          <a:p>
            <a:endParaRPr lang="sr-Latn-CS" sz="2000" dirty="0" smtClean="0"/>
          </a:p>
          <a:p>
            <a:endParaRPr lang="sr-Latn-CS" sz="2000" dirty="0"/>
          </a:p>
          <a:p>
            <a:endParaRPr lang="sr-Latn-CS" sz="2000" dirty="0" smtClean="0"/>
          </a:p>
          <a:p>
            <a:r>
              <a:rPr lang="sr-Latn-CS" sz="2000" dirty="0" smtClean="0"/>
              <a:t>Gledali smo kako funkcioniše sistem za infuzije.</a:t>
            </a:r>
            <a:endParaRPr lang="en-US" sz="2000" dirty="0" smtClean="0"/>
          </a:p>
          <a:p>
            <a:endParaRPr lang="sr-Latn-C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30086"/>
            <a:ext cx="2819400" cy="259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914400"/>
            <a:ext cx="2971800" cy="29064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4" y="4191000"/>
            <a:ext cx="3058886" cy="228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191001"/>
            <a:ext cx="29718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sr-Latn-CS" sz="2000" dirty="0" smtClean="0"/>
              <a:t>Zatim su nam pokazali i Ambu balon. Na pitanje: Šta mislite đeco,čemu ovo služi? Dušan je odgovorio: To je ono za vazduh, kad neko ne diše, tu se stiska.</a:t>
            </a:r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r>
              <a:rPr lang="sr-Latn-CS" sz="2000" dirty="0" smtClean="0"/>
              <a:t> </a:t>
            </a:r>
          </a:p>
          <a:p>
            <a:endParaRPr lang="sr-Latn-CS" sz="2000" dirty="0"/>
          </a:p>
          <a:p>
            <a:endParaRPr lang="sr-Latn-CS" sz="2000" dirty="0" smtClean="0"/>
          </a:p>
          <a:p>
            <a:endParaRPr lang="sr-Latn-CS" sz="2000" dirty="0"/>
          </a:p>
          <a:p>
            <a:endParaRPr lang="sr-Latn-C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sr-Latn-C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76400"/>
            <a:ext cx="2793285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685" y="1676400"/>
            <a:ext cx="2388315" cy="381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676400"/>
            <a:ext cx="2956872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228600"/>
            <a:ext cx="8229600" cy="4603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sr-Latn-CS" sz="2000" dirty="0"/>
              <a:t>Naši gosti su đecu upznali i sa defibrilatorom. Kako izgleda i čemu </a:t>
            </a:r>
            <a:r>
              <a:rPr lang="sr-Latn-CS" sz="2000" dirty="0" smtClean="0"/>
              <a:t>služi.Pokazali su nam i EKG aparat. Imali smo priliku i da ga uključim</a:t>
            </a:r>
            <a:r>
              <a:rPr lang="en-US" sz="2000" dirty="0" smtClean="0"/>
              <a:t>o.</a:t>
            </a:r>
            <a:endParaRPr lang="sr-Latn-CS" sz="2000" dirty="0" smtClean="0"/>
          </a:p>
          <a:p>
            <a:endParaRPr lang="sr-Latn-CS" sz="2000" dirty="0"/>
          </a:p>
          <a:p>
            <a:endParaRPr lang="sr-Latn-CS" sz="2000" dirty="0" smtClean="0"/>
          </a:p>
          <a:p>
            <a:endParaRPr lang="sr-Latn-CS" sz="2000" dirty="0"/>
          </a:p>
          <a:p>
            <a:endParaRPr lang="sr-Latn-CS" sz="2000" dirty="0" smtClean="0"/>
          </a:p>
          <a:p>
            <a:endParaRPr lang="sr-Latn-CS" sz="2000" dirty="0"/>
          </a:p>
          <a:p>
            <a:pPr marL="0" indent="0">
              <a:buNone/>
            </a:pPr>
            <a:endParaRPr lang="sr-Latn-CS" sz="2000" dirty="0"/>
          </a:p>
          <a:p>
            <a:endParaRPr lang="sr-Latn-CS" sz="2000" dirty="0" smtClean="0"/>
          </a:p>
          <a:p>
            <a:endParaRPr lang="sr-Latn-C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24000"/>
            <a:ext cx="2797629" cy="41474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2819400" cy="411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629" y="1523999"/>
            <a:ext cx="3107871" cy="41474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sr-Latn-CS" sz="2000" dirty="0"/>
              <a:t>Zatim smo izašli napolje i upoznali se sa vozilom koje koriste u radu. Osmjehe na licima đece izmamio je zvuk sirene na vozilu, kao i mogućnost da uđu </a:t>
            </a:r>
            <a:r>
              <a:rPr lang="sr-Latn-CS" sz="2000" dirty="0" smtClean="0"/>
              <a:t>unutar</a:t>
            </a:r>
            <a:r>
              <a:rPr lang="en-US" sz="2000" dirty="0" smtClean="0"/>
              <a:t> </a:t>
            </a:r>
            <a:r>
              <a:rPr lang="sr-Latn-CS" sz="2000" dirty="0" smtClean="0"/>
              <a:t>vozila </a:t>
            </a:r>
            <a:r>
              <a:rPr lang="sr-Latn-CS" sz="2000" dirty="0"/>
              <a:t>i sve pogledaju izbliza.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27414"/>
            <a:ext cx="2362201" cy="24873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085" y="1627414"/>
            <a:ext cx="2427515" cy="24873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888" y="4071259"/>
            <a:ext cx="3249512" cy="25581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627414"/>
            <a:ext cx="3429000" cy="24656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12" y="4103914"/>
            <a:ext cx="2187776" cy="25363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4114800"/>
            <a:ext cx="29718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95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CS" sz="2000" dirty="0" smtClean="0"/>
              <a:t>   Na kraju druženja, naše goste iz zavoda za hitnu medicinsku pomoć- Andrijevica, obradovali smo crtežima. 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75752" y="422807"/>
            <a:ext cx="2611995" cy="40005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07507" y="3103046"/>
            <a:ext cx="2748483" cy="40005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0330" y="3086370"/>
            <a:ext cx="2819937" cy="3962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49079" y="425179"/>
            <a:ext cx="2540541" cy="39242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ED0417688D374A9FFC04AD86C7939E" ma:contentTypeVersion="0" ma:contentTypeDescription="Create a new document." ma:contentTypeScope="" ma:versionID="5f0e53baa990c95782e2b4c2f270c34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73A72A3-B2A8-497A-9A54-43479C4E42C9}"/>
</file>

<file path=customXml/itemProps2.xml><?xml version="1.0" encoding="utf-8"?>
<ds:datastoreItem xmlns:ds="http://schemas.openxmlformats.org/officeDocument/2006/customXml" ds:itemID="{1A80D75E-8A6E-47E5-B972-B74E91072ADB}"/>
</file>

<file path=customXml/itemProps3.xml><?xml version="1.0" encoding="utf-8"?>
<ds:datastoreItem xmlns:ds="http://schemas.openxmlformats.org/officeDocument/2006/customXml" ds:itemID="{D7D2E689-F9F1-4BB2-BC90-D4C696F06833}"/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322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Aktivnost: Zanimanja ljudi – Hitna medicinska pomoć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Aktivnost: Zanimanja ljudi – Hitna Medicinska pomoć</dc:title>
  <dc:creator>admin</dc:creator>
  <cp:lastModifiedBy>Vesna Pejovic</cp:lastModifiedBy>
  <cp:revision>15</cp:revision>
  <dcterms:created xsi:type="dcterms:W3CDTF">2001-12-31T23:05:12Z</dcterms:created>
  <dcterms:modified xsi:type="dcterms:W3CDTF">2019-10-21T10:31:33Z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0x01010040ED0417688D374A9FFC04AD86C7939E</vt:lpwstr>
  </property>
</Properties>
</file>