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70" r:id="rId7"/>
    <p:sldId id="266" r:id="rId8"/>
    <p:sldId id="267" r:id="rId9"/>
    <p:sldId id="268" r:id="rId10"/>
    <p:sldId id="272" r:id="rId11"/>
    <p:sldId id="271" r:id="rId12"/>
    <p:sldId id="275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47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72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03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6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88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547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214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860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919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713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76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C08BB-7983-49F7-9B03-669B8814CC81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B51F2-6679-48D7-B887-A34538C13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49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9600" dirty="0" smtClean="0">
                <a:solidFill>
                  <a:schemeClr val="accent1">
                    <a:lumMod val="75000"/>
                  </a:schemeClr>
                </a:solidFill>
              </a:rPr>
              <a:t>JOBS</a:t>
            </a:r>
            <a:endParaRPr lang="en-GB" sz="9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>
                <a:solidFill>
                  <a:schemeClr val="accent1">
                    <a:lumMod val="75000"/>
                  </a:schemeClr>
                </a:solidFill>
              </a:rPr>
              <a:t>I’M A DOCTOR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7" y="384313"/>
            <a:ext cx="10469217" cy="596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8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295" y="0"/>
            <a:ext cx="8613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5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591" y="265044"/>
            <a:ext cx="8030818" cy="606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2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0" y="7317"/>
            <a:ext cx="9329530" cy="6997148"/>
          </a:xfrm>
        </p:spPr>
      </p:pic>
    </p:spTree>
    <p:extLst>
      <p:ext uri="{BB962C8B-B14F-4D97-AF65-F5344CB8AC3E}">
        <p14:creationId xmlns:p14="http://schemas.microsoft.com/office/powerpoint/2010/main" val="126672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He is a patient.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52" y="212035"/>
            <a:ext cx="6109252" cy="626827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933" y="2057400"/>
            <a:ext cx="3932237" cy="3811588"/>
          </a:xfrm>
        </p:spPr>
        <p:txBody>
          <a:bodyPr/>
          <a:lstStyle/>
          <a:p>
            <a:r>
              <a:rPr lang="en-GB" sz="2800" dirty="0" smtClean="0">
                <a:solidFill>
                  <a:srgbClr val="00B0F0"/>
                </a:solidFill>
              </a:rPr>
              <a:t>He is a doctor.</a:t>
            </a:r>
          </a:p>
          <a:p>
            <a:endParaRPr lang="en-GB" dirty="0"/>
          </a:p>
          <a:p>
            <a:r>
              <a:rPr lang="en-GB" sz="3200" dirty="0" smtClean="0">
                <a:solidFill>
                  <a:srgbClr val="7030A0"/>
                </a:solidFill>
              </a:rPr>
              <a:t>She is a nurse. </a:t>
            </a:r>
            <a:endParaRPr lang="en-GB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5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She is a doctor. </a:t>
            </a:r>
            <a:endParaRPr lang="en-GB" sz="3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643" y="410817"/>
            <a:ext cx="6387547" cy="415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2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259164"/>
            <a:ext cx="10515600" cy="285273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en-GB" sz="4000" dirty="0" smtClean="0">
              <a:solidFill>
                <a:schemeClr val="tx1"/>
              </a:solidFill>
            </a:endParaRPr>
          </a:p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He is a doctor. </a:t>
            </a:r>
            <a:endParaRPr lang="en-GB" sz="4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17" y="278296"/>
            <a:ext cx="6798366" cy="43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73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/>
              <a:t>Children sit in a circle. I encourage one of them to go around and say “He is a doctor” or “She is a doctor” </a:t>
            </a:r>
            <a:r>
              <a:rPr lang="en-GB" sz="3600" dirty="0"/>
              <a:t>whether it is a boy or a </a:t>
            </a:r>
            <a:r>
              <a:rPr lang="en-GB" sz="3600" dirty="0" smtClean="0"/>
              <a:t>girl.</a:t>
            </a:r>
            <a:endParaRPr lang="en-GB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470" y="2133600"/>
            <a:ext cx="6109252" cy="3137186"/>
          </a:xfrm>
        </p:spPr>
      </p:pic>
    </p:spTree>
    <p:extLst>
      <p:ext uri="{BB962C8B-B14F-4D97-AF65-F5344CB8AC3E}">
        <p14:creationId xmlns:p14="http://schemas.microsoft.com/office/powerpoint/2010/main" val="12711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 smtClean="0"/>
              <a:t>Medical equipment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Doctors use: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Nurses use:</a:t>
            </a:r>
          </a:p>
        </p:txBody>
      </p:sp>
    </p:spTree>
    <p:extLst>
      <p:ext uri="{BB962C8B-B14F-4D97-AF65-F5344CB8AC3E}">
        <p14:creationId xmlns:p14="http://schemas.microsoft.com/office/powerpoint/2010/main" val="39968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45705"/>
            <a:ext cx="12192000" cy="832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9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2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free-vector/he-is-going-to-travel_1045-1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11049000" cy="66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14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ED0417688D374A9FFC04AD86C7939E" ma:contentTypeVersion="0" ma:contentTypeDescription="Create a new document." ma:contentTypeScope="" ma:versionID="5f0e53baa990c95782e2b4c2f270c34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D06B1E5-C01E-4124-94EC-C4FBFF1EA049}"/>
</file>

<file path=customXml/itemProps2.xml><?xml version="1.0" encoding="utf-8"?>
<ds:datastoreItem xmlns:ds="http://schemas.openxmlformats.org/officeDocument/2006/customXml" ds:itemID="{D946D99A-84F1-4E2A-8469-1BAF62308114}"/>
</file>

<file path=customXml/itemProps3.xml><?xml version="1.0" encoding="utf-8"?>
<ds:datastoreItem xmlns:ds="http://schemas.openxmlformats.org/officeDocument/2006/customXml" ds:itemID="{E32A4289-1B7D-4B18-8B01-C0F06E3463DB}"/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75</Words>
  <Application>Microsoft Office PowerPoint</Application>
  <PresentationFormat>Widescreen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JOBS</vt:lpstr>
      <vt:lpstr>PowerPoint Presentation</vt:lpstr>
      <vt:lpstr>PowerPoint Presentation</vt:lpstr>
      <vt:lpstr>PowerPoint Presentation</vt:lpstr>
      <vt:lpstr>PowerPoint Presentation</vt:lpstr>
      <vt:lpstr>He is a patient. </vt:lpstr>
      <vt:lpstr>PowerPoint Presentation</vt:lpstr>
      <vt:lpstr>PowerPoint Presentation</vt:lpstr>
      <vt:lpstr>Children sit in a circle. I encourage one of them to go around and say “He is a doctor” or “She is a doctor” whether it is a boy or a girl.</vt:lpstr>
      <vt:lpstr>Medical equipment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JOBS</dc:title>
  <dc:creator>USER</dc:creator>
  <cp:lastModifiedBy>USER</cp:lastModifiedBy>
  <cp:revision>15</cp:revision>
  <dcterms:created xsi:type="dcterms:W3CDTF">2019-09-04T14:40:11Z</dcterms:created>
  <dcterms:modified xsi:type="dcterms:W3CDTF">2019-09-05T20:05:24Z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0x01010040ED0417688D374A9FFC04AD86C7939E</vt:lpwstr>
  </property>
</Properties>
</file>