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8282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57160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73153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97043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425524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8753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85241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13339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6295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64083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09045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DC4FF-8458-4C21-A67A-55F2E687D6D8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2B5A1-1759-4F4A-A28E-C894ED3A5B3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66092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832" y="156411"/>
            <a:ext cx="3501189" cy="1191126"/>
          </a:xfrm>
        </p:spPr>
        <p:txBody>
          <a:bodyPr>
            <a:normAutofit fontScale="90000"/>
          </a:bodyPr>
          <a:lstStyle/>
          <a:p>
            <a:r>
              <a:rPr lang="sr-Latn-ME" sz="2200" b="1" dirty="0" smtClean="0"/>
              <a:t/>
            </a:r>
            <a:br>
              <a:rPr lang="sr-Latn-ME" sz="2200" b="1" dirty="0" smtClean="0"/>
            </a:br>
            <a:r>
              <a:rPr lang="sr-Latn-ME" sz="2200" b="1" dirty="0"/>
              <a:t/>
            </a:r>
            <a:br>
              <a:rPr lang="sr-Latn-ME" sz="2200" b="1" dirty="0"/>
            </a:br>
            <a:r>
              <a:rPr lang="sr-Latn-ME" sz="2200" b="1" dirty="0" smtClean="0"/>
              <a:t/>
            </a:r>
            <a:br>
              <a:rPr lang="sr-Latn-ME" sz="2200" b="1" dirty="0" smtClean="0"/>
            </a:br>
            <a:r>
              <a:rPr lang="sr-Latn-ME" sz="2200" b="1" dirty="0"/>
              <a:t/>
            </a:r>
            <a:br>
              <a:rPr lang="sr-Latn-ME" sz="2200" b="1" dirty="0"/>
            </a:br>
            <a:r>
              <a:rPr lang="sr-Latn-ME" dirty="0"/>
              <a:t/>
            </a:r>
            <a:br>
              <a:rPr lang="sr-Latn-ME" dirty="0"/>
            </a:br>
            <a:endParaRPr lang="sr-Latn-M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506" y="1452813"/>
            <a:ext cx="4620126" cy="5405187"/>
          </a:xfrm>
        </p:spPr>
        <p:txBody>
          <a:bodyPr>
            <a:normAutofit fontScale="92500" lnSpcReduction="20000"/>
          </a:bodyPr>
          <a:lstStyle/>
          <a:p>
            <a:r>
              <a:rPr lang="sr-Latn-ME" b="1" dirty="0"/>
              <a:t>IZRADA SLIKOVNICE</a:t>
            </a:r>
            <a:endParaRPr lang="sr-Latn-ME" dirty="0" smtClean="0"/>
          </a:p>
          <a:p>
            <a:pPr algn="l"/>
            <a:r>
              <a:rPr lang="sr-Latn-ME" dirty="0" smtClean="0"/>
              <a:t>Nakon realizacije svih sadržaja u okviru odabrane tema, sa djecom osmisliti priču sa elementima teme koju smo realizovali u prethodnom periodu. Pustiti djecu da ih vodi mašta i usmjeravati samo kada se prepoznaju sadržaji iz crtanih filmova ili poznatih priča i bajki. Priču zapisati u izvornom, dječijem izrazu. Narednog dana sa djecom razgovarati o priči i ukoliko je potrebno dopuniti/izmijeniti određene sadržaje. Nakon toga, djeca ilustruju priču. Zajedničkom odlukom odabrati crteže koji će nam poslužiti za ilustraciju priče.</a:t>
            </a:r>
          </a:p>
          <a:p>
            <a:pPr algn="l"/>
            <a:r>
              <a:rPr lang="sr-Latn-ME" dirty="0" smtClean="0"/>
              <a:t>Zalijepiti na podlogu tekst priče sa ilustracijom koja odgovara tekstu. </a:t>
            </a:r>
          </a:p>
          <a:p>
            <a:pPr algn="l"/>
            <a:r>
              <a:rPr lang="sr-Latn-ME" dirty="0" smtClean="0"/>
              <a:t>**U saradnji sa roditeljima, osmišljenu slikovnicu smo štampali.</a:t>
            </a:r>
          </a:p>
          <a:p>
            <a:endParaRPr lang="sr-Latn-M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147" y="1"/>
            <a:ext cx="3267599" cy="299282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7616" y="168443"/>
            <a:ext cx="2141621" cy="1115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0489" y="249136"/>
            <a:ext cx="3192380" cy="23942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24699" y="2464468"/>
            <a:ext cx="3765885" cy="502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44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189" y="132347"/>
            <a:ext cx="9087853" cy="25740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Latn-ME" dirty="0" smtClean="0"/>
          </a:p>
          <a:p>
            <a:endParaRPr lang="sr-Latn-M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M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73" y="3554184"/>
            <a:ext cx="4405088" cy="33038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434" y="3946358"/>
            <a:ext cx="3882185" cy="2911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106" y="212852"/>
            <a:ext cx="3646513" cy="27348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3" y="274074"/>
            <a:ext cx="3965936" cy="29744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02" y="977546"/>
            <a:ext cx="4162591" cy="312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74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D0417688D374A9FFC04AD86C7939E" ma:contentTypeVersion="0" ma:contentTypeDescription="Create a new document." ma:contentTypeScope="" ma:versionID="5f0e53baa990c95782e2b4c2f270c3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CCD7232-ED53-4743-B80F-0CB3EFF563EC}"/>
</file>

<file path=customXml/itemProps2.xml><?xml version="1.0" encoding="utf-8"?>
<ds:datastoreItem xmlns:ds="http://schemas.openxmlformats.org/officeDocument/2006/customXml" ds:itemID="{A2150945-864C-4490-81DA-AA73C2B457BF}"/>
</file>

<file path=customXml/itemProps3.xml><?xml version="1.0" encoding="utf-8"?>
<ds:datastoreItem xmlns:ds="http://schemas.openxmlformats.org/officeDocument/2006/customXml" ds:itemID="{0BB4ACB4-52E9-48AE-BD75-817DB3A819D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111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IZRADA SLIKOVNICE </dc:title>
  <dc:creator>PC06</dc:creator>
  <cp:lastModifiedBy>PC06</cp:lastModifiedBy>
  <cp:revision>3</cp:revision>
  <dcterms:created xsi:type="dcterms:W3CDTF">2019-09-27T09:43:40Z</dcterms:created>
  <dcterms:modified xsi:type="dcterms:W3CDTF">2019-09-27T10:05:37Z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0x01010040ED0417688D374A9FFC04AD86C7939E</vt:lpwstr>
  </property>
</Properties>
</file>