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Default Extension="wdp" ContentType="image/vnd.ms-photo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jpg" ContentType="image/jpeg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85" r:id="rId10"/>
    <p:sldId id="284" r:id="rId11"/>
    <p:sldId id="286" r:id="rId12"/>
    <p:sldId id="287" r:id="rId13"/>
    <p:sldId id="288" r:id="rId14"/>
    <p:sldId id="290" r:id="rId15"/>
    <p:sldId id="292" r:id="rId16"/>
    <p:sldId id="312" r:id="rId17"/>
    <p:sldId id="296" r:id="rId18"/>
    <p:sldId id="301" r:id="rId19"/>
    <p:sldId id="302" r:id="rId20"/>
    <p:sldId id="295" r:id="rId21"/>
    <p:sldId id="294" r:id="rId22"/>
    <p:sldId id="308" r:id="rId23"/>
    <p:sldId id="309" r:id="rId24"/>
    <p:sldId id="310" r:id="rId25"/>
    <p:sldId id="303" r:id="rId26"/>
    <p:sldId id="304" r:id="rId27"/>
    <p:sldId id="305" r:id="rId28"/>
    <p:sldId id="306" r:id="rId29"/>
    <p:sldId id="297" r:id="rId30"/>
    <p:sldId id="264" r:id="rId31"/>
    <p:sldId id="30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1494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66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65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6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8813" y="2325746"/>
            <a:ext cx="9073662" cy="1880494"/>
          </a:xfrm>
        </p:spPr>
        <p:txBody>
          <a:bodyPr/>
          <a:lstStyle/>
          <a:p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 </a:t>
            </a:r>
            <a:r>
              <a:rPr lang="en-US" sz="4800" i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Resursni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centar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BA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4800" i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sluh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govor</a:t>
            </a:r>
            <a:r>
              <a:rPr lang="en-US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BA" sz="4800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„Dr Peruta Ivanović” Kotor</a:t>
            </a:r>
            <a:endParaRPr lang="sr-Latn-BA" sz="4800" i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023" y="1544275"/>
            <a:ext cx="8144134" cy="1117687"/>
          </a:xfrm>
        </p:spPr>
        <p:txBody>
          <a:bodyPr>
            <a:normAutofit/>
          </a:bodyPr>
          <a:lstStyle/>
          <a:p>
            <a:r>
              <a:rPr lang="hr-BA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Asistivna tehnologija</a:t>
            </a:r>
            <a:endParaRPr lang="sr-Latn-BA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3675" y="5055327"/>
            <a:ext cx="4634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Mirjana Kustudić, surdolog</a:t>
            </a:r>
          </a:p>
          <a:p>
            <a:pPr algn="r"/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Anita Radeta</a:t>
            </a:r>
          </a:p>
          <a:p>
            <a:pPr algn="r"/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Đuro Stegić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606" y="2103119"/>
            <a:ext cx="4391896" cy="395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0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0271" y="1048871"/>
            <a:ext cx="996427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/>
              <a:t>ASISTIVNA TEHNOLOGIJA</a:t>
            </a:r>
            <a:endParaRPr lang="sr-Latn-BA" sz="2800" dirty="0"/>
          </a:p>
          <a:p>
            <a:pPr algn="just"/>
            <a:r>
              <a:rPr lang="en-US" sz="2800" dirty="0"/>
              <a:t> </a:t>
            </a:r>
            <a:endParaRPr lang="sr-Latn-BA" sz="2800" dirty="0"/>
          </a:p>
          <a:p>
            <a:pPr algn="just"/>
            <a:r>
              <a:rPr lang="en-US" sz="2800" b="1" dirty="0"/>
              <a:t>Pod </a:t>
            </a:r>
            <a:r>
              <a:rPr lang="en-US" sz="2800" b="1" dirty="0" err="1"/>
              <a:t>asistivnim</a:t>
            </a:r>
            <a:r>
              <a:rPr lang="en-US" sz="2800" b="1" dirty="0"/>
              <a:t> </a:t>
            </a:r>
            <a:r>
              <a:rPr lang="en-US" sz="2800" b="1" dirty="0" err="1"/>
              <a:t>tehnologijama</a:t>
            </a:r>
            <a:r>
              <a:rPr lang="en-US" sz="2800" b="1" dirty="0"/>
              <a:t>  </a:t>
            </a:r>
            <a:r>
              <a:rPr lang="en-US" sz="2800" b="1" dirty="0" err="1"/>
              <a:t>podrazumijeva</a:t>
            </a:r>
            <a:r>
              <a:rPr lang="en-US" sz="2800" b="1" dirty="0"/>
              <a:t> se </a:t>
            </a:r>
            <a:r>
              <a:rPr lang="en-US" sz="2800" b="1" dirty="0" err="1"/>
              <a:t>svaki</a:t>
            </a:r>
            <a:r>
              <a:rPr lang="en-US" sz="2800" b="1" dirty="0"/>
              <a:t> </a:t>
            </a:r>
            <a:r>
              <a:rPr lang="en-US" sz="2800" b="1" dirty="0" err="1"/>
              <a:t>proizvod</a:t>
            </a:r>
            <a:r>
              <a:rPr lang="en-US" sz="2800" b="1" dirty="0"/>
              <a:t>, </a:t>
            </a:r>
            <a:r>
              <a:rPr lang="en-US" sz="2800" b="1" dirty="0" err="1"/>
              <a:t>dio</a:t>
            </a:r>
            <a:r>
              <a:rPr lang="en-US" sz="2800" b="1" dirty="0"/>
              <a:t> </a:t>
            </a:r>
            <a:r>
              <a:rPr lang="en-US" sz="2800" b="1" dirty="0" err="1"/>
              <a:t>opreme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sistem</a:t>
            </a:r>
            <a:r>
              <a:rPr lang="en-US" sz="2800" b="1" dirty="0"/>
              <a:t>, bez </a:t>
            </a:r>
            <a:r>
              <a:rPr lang="en-US" sz="2800" b="1" dirty="0" err="1"/>
              <a:t>obzira</a:t>
            </a:r>
            <a:r>
              <a:rPr lang="en-US" sz="2800" b="1" dirty="0"/>
              <a:t> da li se </a:t>
            </a:r>
            <a:r>
              <a:rPr lang="en-US" sz="2800" b="1" dirty="0" err="1"/>
              <a:t>upotrebljava</a:t>
            </a:r>
            <a:r>
              <a:rPr lang="en-US" sz="2800" b="1" dirty="0"/>
              <a:t> u </a:t>
            </a:r>
            <a:r>
              <a:rPr lang="en-US" sz="2800" b="1" dirty="0" err="1"/>
              <a:t>izvornom</a:t>
            </a:r>
            <a:r>
              <a:rPr lang="en-US" sz="2800" b="1" dirty="0"/>
              <a:t> </a:t>
            </a:r>
            <a:r>
              <a:rPr lang="en-US" sz="2800" b="1" dirty="0" err="1"/>
              <a:t>obliku</a:t>
            </a:r>
            <a:r>
              <a:rPr lang="en-US" sz="2800" b="1" dirty="0"/>
              <a:t>, </a:t>
            </a:r>
            <a:r>
              <a:rPr lang="en-US" sz="2800" b="1" dirty="0" err="1"/>
              <a:t>modifikovan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prilagođen</a:t>
            </a:r>
            <a:r>
              <a:rPr lang="en-US" sz="2800" b="1" dirty="0"/>
              <a:t>, </a:t>
            </a:r>
            <a:r>
              <a:rPr lang="en-US" sz="2800" b="1" dirty="0" err="1"/>
              <a:t>koji</a:t>
            </a:r>
            <a:r>
              <a:rPr lang="en-US" sz="2800" b="1" dirty="0"/>
              <a:t> se </a:t>
            </a:r>
            <a:r>
              <a:rPr lang="en-US" sz="2800" b="1" dirty="0" err="1"/>
              <a:t>koristi</a:t>
            </a:r>
            <a:r>
              <a:rPr lang="en-US" sz="2800" b="1" dirty="0"/>
              <a:t> da bi se </a:t>
            </a:r>
            <a:r>
              <a:rPr lang="en-US" sz="2800" b="1" dirty="0" err="1"/>
              <a:t>povećale</a:t>
            </a:r>
            <a:r>
              <a:rPr lang="en-US" sz="2800" b="1" dirty="0"/>
              <a:t>, </a:t>
            </a:r>
            <a:r>
              <a:rPr lang="en-US" sz="2800" b="1" dirty="0" err="1"/>
              <a:t>održale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poboljšale</a:t>
            </a:r>
            <a:r>
              <a:rPr lang="en-US" sz="2800" b="1" dirty="0"/>
              <a:t> </a:t>
            </a:r>
            <a:r>
              <a:rPr lang="en-US" sz="2800" b="1" dirty="0" err="1"/>
              <a:t>funkcionalne</a:t>
            </a:r>
            <a:r>
              <a:rPr lang="en-US" sz="2800" b="1" dirty="0"/>
              <a:t> </a:t>
            </a:r>
            <a:r>
              <a:rPr lang="en-US" sz="2800" b="1" dirty="0" err="1"/>
              <a:t>mogućnosti</a:t>
            </a:r>
            <a:r>
              <a:rPr lang="en-US" sz="2800" b="1" dirty="0"/>
              <a:t> </a:t>
            </a:r>
            <a:r>
              <a:rPr lang="en-US" sz="2800" b="1" dirty="0" err="1"/>
              <a:t>osoba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invaliditetom</a:t>
            </a:r>
            <a:r>
              <a:rPr lang="en-US" sz="2800" b="1" dirty="0"/>
              <a:t>.</a:t>
            </a:r>
            <a:endParaRPr lang="hr-BA" sz="2800" b="1" dirty="0"/>
          </a:p>
          <a:p>
            <a:pPr algn="just"/>
            <a:r>
              <a:rPr lang="en-US" sz="2800" b="1" dirty="0" err="1"/>
              <a:t>Asistivna</a:t>
            </a:r>
            <a:r>
              <a:rPr lang="en-US" sz="2800" b="1" dirty="0"/>
              <a:t> </a:t>
            </a:r>
            <a:r>
              <a:rPr lang="en-US" sz="2800" b="1" dirty="0" err="1"/>
              <a:t>tehnologija</a:t>
            </a:r>
            <a:r>
              <a:rPr lang="en-US" sz="2800" b="1" dirty="0"/>
              <a:t> je </a:t>
            </a:r>
            <a:r>
              <a:rPr lang="en-US" sz="2800" b="1" dirty="0" err="1"/>
              <a:t>zbirni</a:t>
            </a:r>
            <a:r>
              <a:rPr lang="en-US" sz="2800" b="1" dirty="0"/>
              <a:t> </a:t>
            </a:r>
            <a:r>
              <a:rPr lang="en-US" sz="2800" b="1" dirty="0" err="1"/>
              <a:t>naziv</a:t>
            </a:r>
            <a:r>
              <a:rPr lang="en-US" sz="2800" b="1" dirty="0"/>
              <a:t> </a:t>
            </a:r>
            <a:r>
              <a:rPr lang="en-US" sz="2800" b="1" dirty="0" err="1"/>
              <a:t>koji</a:t>
            </a:r>
            <a:r>
              <a:rPr lang="en-US" sz="2800" b="1" dirty="0"/>
              <a:t> </a:t>
            </a:r>
            <a:r>
              <a:rPr lang="en-US" sz="2800" b="1" dirty="0" err="1"/>
              <a:t>uključuje</a:t>
            </a:r>
            <a:r>
              <a:rPr lang="en-US" sz="2800" b="1" dirty="0"/>
              <a:t> </a:t>
            </a:r>
            <a:r>
              <a:rPr lang="en-US" sz="2800" b="1" dirty="0" err="1"/>
              <a:t>asistivna</a:t>
            </a:r>
            <a:r>
              <a:rPr lang="en-US" sz="2800" b="1" dirty="0"/>
              <a:t>, </a:t>
            </a:r>
            <a:r>
              <a:rPr lang="en-US" sz="2800" b="1" dirty="0" err="1"/>
              <a:t>adaptivna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rehabilitaciona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osobe</a:t>
            </a:r>
            <a:r>
              <a:rPr lang="en-US" sz="2800" b="1" dirty="0"/>
              <a:t> s </a:t>
            </a:r>
            <a:r>
              <a:rPr lang="en-US" sz="2800" b="1" dirty="0" err="1" smtClean="0"/>
              <a:t>invaliditetom</a:t>
            </a:r>
            <a:r>
              <a:rPr lang="en-US" sz="2800" b="1" dirty="0" smtClean="0"/>
              <a:t>.</a:t>
            </a:r>
            <a:r>
              <a:rPr lang="sr-Latn-ME" sz="2800" b="1" dirty="0" smtClean="0"/>
              <a:t> </a:t>
            </a:r>
            <a:r>
              <a:rPr lang="en-US" sz="2800" b="1" dirty="0" err="1" smtClean="0"/>
              <a:t>Takođe</a:t>
            </a:r>
            <a:r>
              <a:rPr lang="sr-Latn-ME" sz="2800" b="1" dirty="0" smtClean="0"/>
              <a:t> </a:t>
            </a:r>
            <a:r>
              <a:rPr lang="en-US" sz="2800" b="1" dirty="0" err="1" smtClean="0"/>
              <a:t>uključuje</a:t>
            </a:r>
            <a:r>
              <a:rPr lang="sr-Latn-ME" sz="2800" b="1" dirty="0" smtClean="0"/>
              <a:t> </a:t>
            </a:r>
            <a:r>
              <a:rPr lang="en-US" sz="2800" b="1" dirty="0" err="1" smtClean="0"/>
              <a:t>proces</a:t>
            </a:r>
            <a:r>
              <a:rPr lang="en-US" sz="2800" b="1" dirty="0" smtClean="0"/>
              <a:t> </a:t>
            </a:r>
            <a:r>
              <a:rPr lang="en-US" sz="2800" b="1" dirty="0" err="1"/>
              <a:t>izbora</a:t>
            </a:r>
            <a:r>
              <a:rPr lang="en-US" sz="2800" b="1" dirty="0"/>
              <a:t>, </a:t>
            </a:r>
            <a:r>
              <a:rPr lang="en-US" sz="2800" b="1" dirty="0" err="1"/>
              <a:t>pronalaženja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korišćenja</a:t>
            </a:r>
            <a:r>
              <a:rPr lang="en-US" sz="2800" b="1" dirty="0"/>
              <a:t> </a:t>
            </a:r>
            <a:r>
              <a:rPr lang="en-US" sz="2800" b="1" dirty="0" err="1"/>
              <a:t>tih</a:t>
            </a:r>
            <a:r>
              <a:rPr lang="en-US" sz="2800" b="1" dirty="0"/>
              <a:t> </a:t>
            </a:r>
            <a:r>
              <a:rPr lang="en-US" sz="2800" b="1" dirty="0" err="1"/>
              <a:t>sredstava</a:t>
            </a:r>
            <a:r>
              <a:rPr lang="en-US" sz="2800" b="1" dirty="0"/>
              <a:t>.</a:t>
            </a:r>
            <a:endParaRPr lang="sr-Latn-BA" sz="2800" dirty="0"/>
          </a:p>
          <a:p>
            <a:pPr algn="just"/>
            <a:endParaRPr lang="sr-Latn-BA" sz="2800" dirty="0"/>
          </a:p>
          <a:p>
            <a:r>
              <a:rPr lang="en-US" dirty="0"/>
              <a:t> 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75577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118" y="1936376"/>
            <a:ext cx="107173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/>
              <a:t>Asistivna</a:t>
            </a:r>
            <a:r>
              <a:rPr lang="en-US" sz="2800" b="1" dirty="0"/>
              <a:t> </a:t>
            </a:r>
            <a:r>
              <a:rPr lang="en-US" sz="2800" b="1" dirty="0" err="1"/>
              <a:t>tehnologija</a:t>
            </a:r>
            <a:r>
              <a:rPr lang="en-US" sz="2800" b="1" dirty="0"/>
              <a:t> je </a:t>
            </a:r>
            <a:r>
              <a:rPr lang="en-US" sz="2800" b="1" dirty="0" err="1"/>
              <a:t>skup</a:t>
            </a:r>
            <a:r>
              <a:rPr lang="en-US" sz="2800" b="1" dirty="0"/>
              <a:t>  </a:t>
            </a:r>
            <a:r>
              <a:rPr lang="en-US" sz="2800" b="1" dirty="0" err="1"/>
              <a:t>instrumenata</a:t>
            </a:r>
            <a:r>
              <a:rPr lang="en-US" sz="2800" b="1" dirty="0"/>
              <a:t>, </a:t>
            </a:r>
            <a:r>
              <a:rPr lang="en-US" sz="2800" b="1" dirty="0" err="1"/>
              <a:t>aparata</a:t>
            </a:r>
            <a:r>
              <a:rPr lang="en-US" sz="2800" b="1" dirty="0"/>
              <a:t>, </a:t>
            </a:r>
            <a:r>
              <a:rPr lang="en-US" sz="2800" b="1" dirty="0" err="1"/>
              <a:t>sredstava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uređaja</a:t>
            </a:r>
            <a:r>
              <a:rPr lang="en-US" sz="2800" b="1" dirty="0"/>
              <a:t> </a:t>
            </a:r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djeca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smetnjama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teškoćama</a:t>
            </a:r>
            <a:r>
              <a:rPr lang="en-US" sz="2800" b="1" dirty="0"/>
              <a:t> u </a:t>
            </a:r>
            <a:r>
              <a:rPr lang="en-US" sz="2800" b="1" dirty="0" err="1"/>
              <a:t>razvoju</a:t>
            </a:r>
            <a:r>
              <a:rPr lang="en-US" sz="2800" b="1" dirty="0"/>
              <a:t> </a:t>
            </a:r>
            <a:r>
              <a:rPr lang="en-US" sz="2800" b="1" dirty="0" err="1"/>
              <a:t>koriste</a:t>
            </a:r>
            <a:r>
              <a:rPr lang="en-US" sz="2800" b="1" dirty="0"/>
              <a:t> da bi </a:t>
            </a:r>
            <a:r>
              <a:rPr lang="en-US" sz="2800" b="1" dirty="0" err="1"/>
              <a:t>obavili</a:t>
            </a:r>
            <a:r>
              <a:rPr lang="en-US" sz="2800" b="1" dirty="0"/>
              <a:t> </a:t>
            </a:r>
            <a:r>
              <a:rPr lang="en-US" sz="2800" b="1" dirty="0" err="1"/>
              <a:t>zadatke</a:t>
            </a:r>
            <a:r>
              <a:rPr lang="en-US" sz="2800" b="1" dirty="0"/>
              <a:t> </a:t>
            </a:r>
            <a:r>
              <a:rPr lang="en-US" sz="2800" b="1" dirty="0" err="1"/>
              <a:t>koje</a:t>
            </a:r>
            <a:r>
              <a:rPr lang="en-US" sz="2800" b="1" dirty="0"/>
              <a:t> </a:t>
            </a:r>
            <a:r>
              <a:rPr lang="en-US" sz="2800" b="1" dirty="0" err="1"/>
              <a:t>inače</a:t>
            </a:r>
            <a:r>
              <a:rPr lang="en-US" sz="2800" b="1" dirty="0"/>
              <a:t> ne bi </a:t>
            </a:r>
            <a:r>
              <a:rPr lang="en-US" sz="2800" b="1" dirty="0" err="1"/>
              <a:t>mogli</a:t>
            </a:r>
            <a:r>
              <a:rPr lang="en-US" sz="2800" b="1" dirty="0"/>
              <a:t> da </a:t>
            </a:r>
            <a:r>
              <a:rPr lang="en-US" sz="2800" b="1" dirty="0" err="1"/>
              <a:t>obave</a:t>
            </a:r>
            <a:r>
              <a:rPr lang="en-US" sz="2800" b="1" dirty="0"/>
              <a:t>.</a:t>
            </a:r>
            <a:endParaRPr lang="sr-Latn-BA" sz="2800" dirty="0"/>
          </a:p>
          <a:p>
            <a:pPr algn="just"/>
            <a:r>
              <a:rPr lang="en-US" sz="2800" dirty="0"/>
              <a:t> </a:t>
            </a:r>
            <a:endParaRPr lang="sr-Latn-BA" sz="2800" dirty="0"/>
          </a:p>
          <a:p>
            <a:pPr algn="just"/>
            <a:r>
              <a:rPr lang="en-US" sz="2800" b="1" dirty="0" err="1"/>
              <a:t>Pri</a:t>
            </a:r>
            <a:r>
              <a:rPr lang="en-US" sz="2800" b="1" dirty="0"/>
              <a:t> tom ,u AT </a:t>
            </a:r>
            <a:r>
              <a:rPr lang="en-US" sz="2800" b="1" dirty="0" err="1"/>
              <a:t>sredstva</a:t>
            </a:r>
            <a:r>
              <a:rPr lang="en-US" sz="2800" b="1" dirty="0"/>
              <a:t>  </a:t>
            </a:r>
            <a:r>
              <a:rPr lang="en-US" sz="2800" b="1" dirty="0" err="1"/>
              <a:t>ubrajamo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alatke</a:t>
            </a:r>
            <a:r>
              <a:rPr lang="en-US" sz="2800" b="1" dirty="0"/>
              <a:t> </a:t>
            </a:r>
            <a:r>
              <a:rPr lang="en-US" sz="2800" b="1" dirty="0" err="1"/>
              <a:t>pomoću</a:t>
            </a:r>
            <a:r>
              <a:rPr lang="en-US" sz="2800" b="1" dirty="0"/>
              <a:t> </a:t>
            </a:r>
            <a:r>
              <a:rPr lang="en-US" sz="2800" b="1" dirty="0" err="1"/>
              <a:t>kojih</a:t>
            </a:r>
            <a:r>
              <a:rPr lang="en-US" sz="2800" b="1" dirty="0"/>
              <a:t> se </a:t>
            </a:r>
            <a:r>
              <a:rPr lang="en-US" sz="2800" b="1" dirty="0" err="1"/>
              <a:t>ti</a:t>
            </a:r>
            <a:r>
              <a:rPr lang="en-US" sz="2800" b="1" dirty="0"/>
              <a:t> </a:t>
            </a:r>
            <a:r>
              <a:rPr lang="en-US" sz="2800" b="1" dirty="0" err="1"/>
              <a:t>zadaci</a:t>
            </a:r>
            <a:r>
              <a:rPr lang="en-US" sz="2800" b="1" dirty="0"/>
              <a:t> </a:t>
            </a:r>
            <a:r>
              <a:rPr lang="en-US" sz="2800" b="1" dirty="0" err="1"/>
              <a:t>obavljaju</a:t>
            </a:r>
            <a:r>
              <a:rPr lang="en-US" sz="2800" b="1" dirty="0"/>
              <a:t>  </a:t>
            </a:r>
            <a:r>
              <a:rPr lang="en-US" sz="2800" b="1" dirty="0" err="1"/>
              <a:t>lakše</a:t>
            </a:r>
            <a:r>
              <a:rPr lang="en-US" sz="2800" b="1" dirty="0"/>
              <a:t>, </a:t>
            </a:r>
            <a:r>
              <a:rPr lang="en-US" sz="2800" b="1" dirty="0" err="1"/>
              <a:t>brže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bolje</a:t>
            </a:r>
            <a:r>
              <a:rPr lang="en-US" sz="2800" b="1" dirty="0"/>
              <a:t>. To </a:t>
            </a:r>
            <a:r>
              <a:rPr lang="en-US" sz="2800" b="1" dirty="0" err="1"/>
              <a:t>mogu</a:t>
            </a:r>
            <a:r>
              <a:rPr lang="en-US" sz="2800" b="1" dirty="0"/>
              <a:t> da </a:t>
            </a:r>
            <a:r>
              <a:rPr lang="en-US" sz="2800" b="1" dirty="0" err="1"/>
              <a:t>budu</a:t>
            </a:r>
            <a:r>
              <a:rPr lang="en-US" sz="2800" b="1" dirty="0"/>
              <a:t> </a:t>
            </a:r>
            <a:r>
              <a:rPr lang="en-US" sz="2800" b="1" dirty="0" err="1"/>
              <a:t>industrijski</a:t>
            </a:r>
            <a:r>
              <a:rPr lang="en-US" sz="2800" b="1" dirty="0"/>
              <a:t> </a:t>
            </a:r>
            <a:r>
              <a:rPr lang="en-US" sz="2800" b="1" dirty="0" err="1"/>
              <a:t>proizvodi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alatke</a:t>
            </a:r>
            <a:r>
              <a:rPr lang="en-US" sz="2800" b="1" dirty="0"/>
              <a:t> </a:t>
            </a:r>
            <a:r>
              <a:rPr lang="en-US" sz="2800" b="1" dirty="0" err="1"/>
              <a:t>iz</a:t>
            </a:r>
            <a:r>
              <a:rPr lang="en-US" sz="2800" b="1" dirty="0"/>
              <a:t> </a:t>
            </a:r>
            <a:r>
              <a:rPr lang="en-US" sz="2800" b="1" dirty="0" err="1"/>
              <a:t>domaće</a:t>
            </a:r>
            <a:r>
              <a:rPr lang="en-US" sz="2800" b="1" dirty="0"/>
              <a:t> </a:t>
            </a:r>
            <a:r>
              <a:rPr lang="en-US" sz="2800" b="1" dirty="0" err="1"/>
              <a:t>radinosti</a:t>
            </a:r>
            <a:r>
              <a:rPr lang="en-US" sz="2800" b="1" dirty="0"/>
              <a:t> – od </a:t>
            </a:r>
            <a:r>
              <a:rPr lang="en-US" sz="2800" b="1" dirty="0" err="1"/>
              <a:t>jednostavnih</a:t>
            </a:r>
            <a:r>
              <a:rPr lang="en-US" sz="2800" b="1" dirty="0"/>
              <a:t> </a:t>
            </a:r>
            <a:r>
              <a:rPr lang="en-US" sz="2800" b="1" dirty="0" err="1"/>
              <a:t>hvataljki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olovku</a:t>
            </a:r>
            <a:r>
              <a:rPr lang="en-US" sz="2800" b="1" dirty="0"/>
              <a:t> do </a:t>
            </a:r>
            <a:r>
              <a:rPr lang="en-US" sz="2800" b="1" dirty="0" err="1"/>
              <a:t>najskupocjenije</a:t>
            </a:r>
            <a:r>
              <a:rPr lang="en-US" sz="2800" b="1" dirty="0"/>
              <a:t>  </a:t>
            </a:r>
            <a:r>
              <a:rPr lang="en-US" sz="2800" b="1" dirty="0" err="1"/>
              <a:t>računarske</a:t>
            </a:r>
            <a:r>
              <a:rPr lang="en-US" sz="2800" b="1" dirty="0"/>
              <a:t> </a:t>
            </a:r>
            <a:r>
              <a:rPr lang="en-US" sz="2800" b="1" dirty="0" err="1"/>
              <a:t>opreme</a:t>
            </a:r>
            <a:r>
              <a:rPr lang="en-US" sz="2800" b="1" dirty="0"/>
              <a:t> .</a:t>
            </a:r>
            <a:endParaRPr lang="sr-Latn-BA" sz="2800" dirty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7382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353" y="1909482"/>
            <a:ext cx="107845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/>
              <a:t>Pažljivo</a:t>
            </a:r>
            <a:r>
              <a:rPr lang="en-US" sz="2800" b="1" dirty="0"/>
              <a:t> </a:t>
            </a:r>
            <a:r>
              <a:rPr lang="en-US" sz="2800" b="1" dirty="0" err="1"/>
              <a:t>odabrana</a:t>
            </a:r>
            <a:r>
              <a:rPr lang="en-US" sz="2800" b="1" dirty="0"/>
              <a:t> AT </a:t>
            </a: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omogućavaju</a:t>
            </a:r>
            <a:r>
              <a:rPr lang="en-US" sz="2800" b="1" dirty="0"/>
              <a:t> </a:t>
            </a:r>
            <a:r>
              <a:rPr lang="en-US" sz="2800" b="1" dirty="0" err="1"/>
              <a:t>ravnopravno</a:t>
            </a:r>
            <a:r>
              <a:rPr lang="en-US" sz="2800" b="1" dirty="0"/>
              <a:t> </a:t>
            </a:r>
            <a:r>
              <a:rPr lang="en-US" sz="2800" b="1" dirty="0" err="1"/>
              <a:t>učestvovanje</a:t>
            </a:r>
            <a:r>
              <a:rPr lang="en-US" sz="2800" b="1" dirty="0"/>
              <a:t> u </a:t>
            </a:r>
            <a:r>
              <a:rPr lang="en-US" sz="2800" b="1" dirty="0" err="1"/>
              <a:t>mnogim</a:t>
            </a:r>
            <a:r>
              <a:rPr lang="en-US" sz="2800" b="1" dirty="0"/>
              <a:t> </a:t>
            </a:r>
            <a:r>
              <a:rPr lang="en-US" sz="2800" b="1" dirty="0" err="1"/>
              <a:t>aktivnostima</a:t>
            </a:r>
            <a:r>
              <a:rPr lang="en-US" sz="2800" b="1" dirty="0"/>
              <a:t> 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povoljno</a:t>
            </a:r>
            <a:r>
              <a:rPr lang="en-US" sz="2800" b="1" dirty="0"/>
              <a:t> </a:t>
            </a:r>
            <a:r>
              <a:rPr lang="en-US" sz="2800" b="1" dirty="0" err="1"/>
              <a:t>utiču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 </a:t>
            </a:r>
            <a:r>
              <a:rPr lang="en-US" sz="2800" b="1" dirty="0" err="1"/>
              <a:t>samostalnost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samopouzdanje</a:t>
            </a:r>
            <a:r>
              <a:rPr lang="en-US" sz="2800" b="1" dirty="0"/>
              <a:t> </a:t>
            </a:r>
            <a:r>
              <a:rPr lang="en-US" sz="2800" b="1" dirty="0" err="1"/>
              <a:t>učenika</a:t>
            </a:r>
            <a:r>
              <a:rPr lang="en-US" sz="2800" b="1" dirty="0"/>
              <a:t> .</a:t>
            </a:r>
            <a:endParaRPr lang="sr-Latn-BA" sz="2800" dirty="0"/>
          </a:p>
          <a:p>
            <a:pPr algn="just"/>
            <a:r>
              <a:rPr lang="en-US" sz="2800" dirty="0"/>
              <a:t> </a:t>
            </a:r>
            <a:endParaRPr lang="sr-Latn-BA" sz="2800" dirty="0"/>
          </a:p>
          <a:p>
            <a:pPr algn="just"/>
            <a:r>
              <a:rPr lang="en-US" sz="2800" b="1" dirty="0" err="1"/>
              <a:t>Mnoga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mogu</a:t>
            </a:r>
            <a:r>
              <a:rPr lang="en-US" sz="2800" b="1" dirty="0"/>
              <a:t> </a:t>
            </a:r>
            <a:r>
              <a:rPr lang="en-US" sz="2800" b="1" dirty="0" err="1"/>
              <a:t>koristiti</a:t>
            </a:r>
            <a:r>
              <a:rPr lang="en-US" sz="2800" b="1" dirty="0"/>
              <a:t> </a:t>
            </a:r>
            <a:r>
              <a:rPr lang="en-US" sz="2800" b="1" dirty="0" err="1"/>
              <a:t>osobe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različitim</a:t>
            </a:r>
            <a:r>
              <a:rPr lang="en-US" sz="2800" b="1" dirty="0"/>
              <a:t> </a:t>
            </a:r>
            <a:r>
              <a:rPr lang="en-US" sz="2800" b="1" dirty="0" err="1"/>
              <a:t>vrstama</a:t>
            </a:r>
            <a:r>
              <a:rPr lang="en-US" sz="2800" b="1" dirty="0"/>
              <a:t> </a:t>
            </a:r>
            <a:r>
              <a:rPr lang="en-US" sz="2800" b="1" dirty="0" err="1"/>
              <a:t>smetnji</a:t>
            </a:r>
            <a:r>
              <a:rPr lang="en-US" sz="2800" b="1" dirty="0"/>
              <a:t> </a:t>
            </a:r>
            <a:r>
              <a:rPr lang="en-US" sz="2800" b="1" dirty="0" err="1"/>
              <a:t>ili</a:t>
            </a:r>
            <a:r>
              <a:rPr lang="en-US" sz="2800" b="1" dirty="0"/>
              <a:t> </a:t>
            </a:r>
            <a:r>
              <a:rPr lang="en-US" sz="2800" b="1" dirty="0" err="1"/>
              <a:t>teškoća</a:t>
            </a:r>
            <a:r>
              <a:rPr lang="en-US" sz="2800" b="1" dirty="0"/>
              <a:t>, </a:t>
            </a:r>
            <a:r>
              <a:rPr lang="en-US" sz="2800" b="1" dirty="0" err="1"/>
              <a:t>kao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primjer</a:t>
            </a:r>
            <a:r>
              <a:rPr lang="en-US" sz="2800" b="1" dirty="0"/>
              <a:t> : </a:t>
            </a:r>
            <a:r>
              <a:rPr lang="en-US" sz="2800" b="1" dirty="0" err="1"/>
              <a:t>plastični</a:t>
            </a:r>
            <a:r>
              <a:rPr lang="en-US" sz="2800" b="1" dirty="0"/>
              <a:t> </a:t>
            </a:r>
            <a:r>
              <a:rPr lang="en-US" sz="2800" b="1" dirty="0" err="1"/>
              <a:t>vodič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pisanje</a:t>
            </a:r>
            <a:r>
              <a:rPr lang="en-US" sz="2800" b="1" dirty="0"/>
              <a:t> </a:t>
            </a:r>
            <a:r>
              <a:rPr lang="en-US" sz="2800" b="1" dirty="0" err="1"/>
              <a:t>može</a:t>
            </a:r>
            <a:r>
              <a:rPr lang="en-US" sz="2800" b="1" dirty="0"/>
              <a:t> da </a:t>
            </a:r>
            <a:r>
              <a:rPr lang="en-US" sz="2800" b="1" dirty="0" err="1"/>
              <a:t>pomogne</a:t>
            </a:r>
            <a:r>
              <a:rPr lang="en-US" sz="2800" b="1" dirty="0"/>
              <a:t> </a:t>
            </a:r>
            <a:r>
              <a:rPr lang="en-US" sz="2800" b="1" dirty="0" err="1"/>
              <a:t>učeniku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tjelesnim</a:t>
            </a:r>
            <a:r>
              <a:rPr lang="en-US" sz="2800" b="1" dirty="0"/>
              <a:t> </a:t>
            </a:r>
            <a:r>
              <a:rPr lang="en-US" sz="2800" b="1" dirty="0" err="1"/>
              <a:t>smetnjama</a:t>
            </a:r>
            <a:r>
              <a:rPr lang="en-US" sz="2800" b="1" dirty="0"/>
              <a:t> </a:t>
            </a:r>
            <a:r>
              <a:rPr lang="en-US" sz="2800" b="1" dirty="0" err="1"/>
              <a:t>isto</a:t>
            </a:r>
            <a:r>
              <a:rPr lang="en-US" sz="2800" b="1" dirty="0"/>
              <a:t> </a:t>
            </a:r>
            <a:r>
              <a:rPr lang="en-US" sz="2800" b="1" dirty="0" err="1"/>
              <a:t>kao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učeniku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oštećenjem</a:t>
            </a:r>
            <a:r>
              <a:rPr lang="en-US" sz="2800" b="1" dirty="0"/>
              <a:t> </a:t>
            </a:r>
            <a:r>
              <a:rPr lang="en-US" sz="2800" b="1" dirty="0" err="1"/>
              <a:t>vida</a:t>
            </a:r>
            <a:r>
              <a:rPr lang="en-US" sz="2800" b="1" dirty="0"/>
              <a:t> .</a:t>
            </a:r>
            <a:endParaRPr lang="sr-Latn-BA" sz="2800" dirty="0"/>
          </a:p>
          <a:p>
            <a:r>
              <a:rPr lang="en-US" sz="2800" b="1" dirty="0"/>
              <a:t> </a:t>
            </a:r>
            <a:endParaRPr lang="sr-Latn-BA" sz="2800" dirty="0"/>
          </a:p>
          <a:p>
            <a:endParaRPr lang="sr-Latn-BA" sz="2800" dirty="0"/>
          </a:p>
        </p:txBody>
      </p:sp>
    </p:spTree>
    <p:extLst>
      <p:ext uri="{BB962C8B-B14F-4D97-AF65-F5344CB8AC3E}">
        <p14:creationId xmlns:p14="http://schemas.microsoft.com/office/powerpoint/2010/main" val="163661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953" y="1304364"/>
            <a:ext cx="108921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 </a:t>
            </a:r>
            <a:r>
              <a:rPr lang="en-US" sz="3200" b="1" dirty="0" err="1"/>
              <a:t>čemu</a:t>
            </a:r>
            <a:r>
              <a:rPr lang="en-US" sz="3200" b="1" dirty="0"/>
              <a:t> </a:t>
            </a:r>
            <a:r>
              <a:rPr lang="en-US" sz="3200" b="1" dirty="0" err="1"/>
              <a:t>sve</a:t>
            </a:r>
            <a:r>
              <a:rPr lang="en-US" sz="3200" b="1" dirty="0"/>
              <a:t> AT </a:t>
            </a:r>
            <a:r>
              <a:rPr lang="en-US" sz="3200" b="1" dirty="0" err="1"/>
              <a:t>može</a:t>
            </a:r>
            <a:r>
              <a:rPr lang="en-US" sz="3200" b="1" dirty="0"/>
              <a:t> da </a:t>
            </a:r>
            <a:r>
              <a:rPr lang="en-US" sz="3200" b="1" dirty="0" err="1"/>
              <a:t>pomogne</a:t>
            </a:r>
            <a:r>
              <a:rPr lang="en-US" sz="3200" b="1" dirty="0"/>
              <a:t> :</a:t>
            </a:r>
            <a:endParaRPr lang="hr-BA" sz="3200" b="1" dirty="0"/>
          </a:p>
          <a:p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učenju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čvrstom</a:t>
            </a:r>
            <a:r>
              <a:rPr lang="en-US" sz="3200" b="1" dirty="0"/>
              <a:t> </a:t>
            </a:r>
            <a:r>
              <a:rPr lang="en-US" sz="3200" b="1" dirty="0" err="1"/>
              <a:t>držanju</a:t>
            </a:r>
            <a:r>
              <a:rPr lang="en-US" sz="3200" b="1" dirty="0"/>
              <a:t> </a:t>
            </a:r>
            <a:r>
              <a:rPr lang="en-US" sz="3200" b="1" dirty="0" err="1"/>
              <a:t>predmeta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oblačenju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ishrani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igranju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bavljenju</a:t>
            </a:r>
            <a:r>
              <a:rPr lang="en-US" sz="3200" b="1" dirty="0"/>
              <a:t> </a:t>
            </a:r>
            <a:r>
              <a:rPr lang="en-US" sz="3200" b="1" dirty="0" err="1"/>
              <a:t>rekreativnim</a:t>
            </a:r>
            <a:r>
              <a:rPr lang="en-US" sz="3200" b="1" dirty="0"/>
              <a:t> </a:t>
            </a:r>
            <a:r>
              <a:rPr lang="en-US" sz="3200" b="1" dirty="0" err="1"/>
              <a:t>aktivnostima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komunikaciji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da se </a:t>
            </a:r>
            <a:r>
              <a:rPr lang="en-US" sz="3200" b="1" dirty="0" err="1"/>
              <a:t>bolje</a:t>
            </a:r>
            <a:r>
              <a:rPr lang="en-US" sz="3200" b="1" dirty="0"/>
              <a:t> </a:t>
            </a:r>
            <a:r>
              <a:rPr lang="en-US" sz="3200" b="1" dirty="0" err="1"/>
              <a:t>vidi</a:t>
            </a:r>
            <a:r>
              <a:rPr lang="en-US" sz="3200" b="1" dirty="0"/>
              <a:t> </a:t>
            </a:r>
            <a:r>
              <a:rPr lang="en-US" sz="3200" b="1" dirty="0" err="1"/>
              <a:t>ili</a:t>
            </a:r>
            <a:r>
              <a:rPr lang="en-US" sz="3200" b="1" dirty="0"/>
              <a:t> </a:t>
            </a:r>
            <a:r>
              <a:rPr lang="en-US" sz="3200" b="1" dirty="0" err="1"/>
              <a:t>čuje</a:t>
            </a:r>
            <a:endParaRPr lang="sr-Latn-BA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u </a:t>
            </a:r>
            <a:r>
              <a:rPr lang="en-US" sz="3200" b="1" dirty="0" err="1"/>
              <a:t>upravljanju</a:t>
            </a:r>
            <a:r>
              <a:rPr lang="en-US" sz="3200" b="1" dirty="0"/>
              <a:t> </a:t>
            </a:r>
            <a:r>
              <a:rPr lang="en-US" sz="3200" b="1" dirty="0" err="1"/>
              <a:t>aparatima</a:t>
            </a:r>
            <a:r>
              <a:rPr lang="en-US" sz="3200" b="1" dirty="0"/>
              <a:t> / </a:t>
            </a:r>
            <a:r>
              <a:rPr lang="en-US" sz="3200" b="1" dirty="0" err="1"/>
              <a:t>kućnim</a:t>
            </a:r>
            <a:r>
              <a:rPr lang="en-US" sz="3200" b="1" dirty="0"/>
              <a:t> ,</a:t>
            </a:r>
            <a:r>
              <a:rPr lang="en-US" sz="3200" b="1" dirty="0" err="1"/>
              <a:t>edukativnim</a:t>
            </a:r>
            <a:r>
              <a:rPr lang="en-US" sz="3200" b="1" dirty="0"/>
              <a:t> </a:t>
            </a:r>
            <a:r>
              <a:rPr lang="en-US" b="1" dirty="0"/>
              <a:t>,</a:t>
            </a:r>
            <a:endParaRPr lang="sr-Latn-BA" dirty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310060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388" y="255494"/>
            <a:ext cx="1165859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Asistivnu</a:t>
            </a:r>
            <a:r>
              <a:rPr lang="en-US" sz="2800" b="1" dirty="0"/>
              <a:t> </a:t>
            </a:r>
            <a:r>
              <a:rPr lang="en-US" sz="2800" b="1" dirty="0" err="1"/>
              <a:t>tehnologiju</a:t>
            </a:r>
            <a:r>
              <a:rPr lang="en-US" sz="2800" b="1" dirty="0"/>
              <a:t> </a:t>
            </a:r>
            <a:r>
              <a:rPr lang="en-US" sz="2800" b="1" dirty="0" err="1"/>
              <a:t>možemo</a:t>
            </a:r>
            <a:r>
              <a:rPr lang="en-US" sz="2800" b="1" dirty="0"/>
              <a:t> </a:t>
            </a:r>
            <a:r>
              <a:rPr lang="en-US" sz="2800" b="1" dirty="0" err="1"/>
              <a:t>podijeliti</a:t>
            </a:r>
            <a:r>
              <a:rPr lang="en-US" sz="2800" b="1" dirty="0"/>
              <a:t> 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više</a:t>
            </a:r>
            <a:r>
              <a:rPr lang="en-US" sz="2800" b="1" dirty="0"/>
              <a:t> </a:t>
            </a:r>
            <a:r>
              <a:rPr lang="en-US" sz="2800" b="1" dirty="0" err="1"/>
              <a:t>načina</a:t>
            </a:r>
            <a:r>
              <a:rPr lang="en-US" sz="2800" b="1" dirty="0"/>
              <a:t> .</a:t>
            </a:r>
            <a:endParaRPr lang="sr-Latn-BA" sz="2800" dirty="0"/>
          </a:p>
          <a:p>
            <a:r>
              <a:rPr lang="en-US" sz="2800" dirty="0"/>
              <a:t> </a:t>
            </a:r>
            <a:endParaRPr lang="sr-Latn-BA" sz="2800" dirty="0"/>
          </a:p>
          <a:p>
            <a:r>
              <a:rPr lang="en-US" sz="2800" dirty="0"/>
              <a:t> </a:t>
            </a:r>
            <a:endParaRPr lang="sr-Latn-BA" sz="2800" dirty="0"/>
          </a:p>
          <a:p>
            <a:r>
              <a:rPr lang="en-US" sz="2800" b="1" dirty="0" err="1"/>
              <a:t>Prema</a:t>
            </a:r>
            <a:r>
              <a:rPr lang="en-US" sz="2800" b="1" dirty="0"/>
              <a:t> </a:t>
            </a:r>
            <a:r>
              <a:rPr lang="en-US" sz="2800" b="1" dirty="0" err="1"/>
              <a:t>tehnološkoj</a:t>
            </a:r>
            <a:r>
              <a:rPr lang="en-US" sz="2800" b="1" dirty="0"/>
              <a:t> </a:t>
            </a:r>
            <a:r>
              <a:rPr lang="en-US" sz="2800" b="1" dirty="0" err="1"/>
              <a:t>pripadnosti</a:t>
            </a:r>
            <a:r>
              <a:rPr lang="en-US" sz="2800" b="1" dirty="0"/>
              <a:t> je </a:t>
            </a:r>
            <a:r>
              <a:rPr lang="en-US" sz="2800" b="1" dirty="0" err="1"/>
              <a:t>dijelimo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: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Niskotehnološka</a:t>
            </a:r>
            <a:r>
              <a:rPr lang="en-US" sz="2800" b="1" dirty="0"/>
              <a:t> AT / Low tech -</a:t>
            </a:r>
            <a:r>
              <a:rPr lang="en-US" sz="2800" b="1" dirty="0" err="1"/>
              <a:t>jednostavne</a:t>
            </a:r>
            <a:r>
              <a:rPr lang="en-US" sz="2800" b="1" dirty="0"/>
              <a:t> </a:t>
            </a:r>
            <a:r>
              <a:rPr lang="en-US" sz="2800" b="1" dirty="0" err="1"/>
              <a:t>tehnologije</a:t>
            </a:r>
            <a:r>
              <a:rPr lang="en-US" sz="2800" b="1" dirty="0"/>
              <a:t>/ bez </a:t>
            </a:r>
            <a:r>
              <a:rPr lang="en-US" sz="2800" b="1" dirty="0" err="1"/>
              <a:t>struje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Srednjetehnološka</a:t>
            </a:r>
            <a:r>
              <a:rPr lang="en-US" sz="2800" b="1" dirty="0"/>
              <a:t> AT / Medium tech - </a:t>
            </a:r>
            <a:r>
              <a:rPr lang="en-US" sz="2800" b="1" dirty="0" err="1"/>
              <a:t>baterije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Visokotehnološka</a:t>
            </a:r>
            <a:r>
              <a:rPr lang="en-US" sz="2800" b="1" dirty="0"/>
              <a:t> AT / High tech - </a:t>
            </a:r>
            <a:r>
              <a:rPr lang="en-US" sz="2800" b="1" dirty="0" err="1"/>
              <a:t>kompjuterska</a:t>
            </a:r>
            <a:r>
              <a:rPr lang="en-US" sz="2800" b="1" dirty="0"/>
              <a:t> </a:t>
            </a:r>
            <a:r>
              <a:rPr lang="en-US" sz="2800" b="1" dirty="0" err="1"/>
              <a:t>tehnologija</a:t>
            </a:r>
            <a:endParaRPr lang="sr-Latn-BA" sz="2800" dirty="0"/>
          </a:p>
          <a:p>
            <a:r>
              <a:rPr lang="en-US" sz="2800" dirty="0"/>
              <a:t> </a:t>
            </a:r>
            <a:endParaRPr lang="sr-Latn-BA" sz="2800" dirty="0"/>
          </a:p>
          <a:p>
            <a:r>
              <a:rPr lang="en-US" sz="2800" b="1" dirty="0" err="1"/>
              <a:t>Prema</a:t>
            </a:r>
            <a:r>
              <a:rPr lang="en-US" sz="2800" b="1" dirty="0"/>
              <a:t> </a:t>
            </a:r>
            <a:r>
              <a:rPr lang="en-US" sz="2800" b="1" dirty="0" err="1"/>
              <a:t>funkcionalnosti</a:t>
            </a:r>
            <a:r>
              <a:rPr lang="en-US" sz="2800" b="1" dirty="0"/>
              <a:t> bi </a:t>
            </a:r>
            <a:r>
              <a:rPr lang="en-US" sz="2800" b="1" dirty="0" err="1"/>
              <a:t>izgledala</a:t>
            </a:r>
            <a:r>
              <a:rPr lang="en-US" sz="2800" b="1" dirty="0"/>
              <a:t> </a:t>
            </a:r>
            <a:r>
              <a:rPr lang="en-US" sz="2800" b="1" dirty="0" err="1"/>
              <a:t>ovako</a:t>
            </a:r>
            <a:r>
              <a:rPr lang="en-US" sz="2800" b="1" dirty="0"/>
              <a:t> :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Komunikaciona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Kompjuterska</a:t>
            </a:r>
            <a:r>
              <a:rPr lang="en-US" sz="2800" b="1" dirty="0"/>
              <a:t> </a:t>
            </a:r>
            <a:r>
              <a:rPr lang="en-US" sz="2800" b="1" dirty="0" err="1"/>
              <a:t>sredstva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kontrolu</a:t>
            </a:r>
            <a:r>
              <a:rPr lang="en-US" sz="2800" b="1" dirty="0"/>
              <a:t> </a:t>
            </a:r>
            <a:r>
              <a:rPr lang="en-US" sz="2800" b="1" dirty="0" err="1"/>
              <a:t>okoline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svakodnevnu</a:t>
            </a:r>
            <a:r>
              <a:rPr lang="en-US" sz="2800" b="1" dirty="0"/>
              <a:t> </a:t>
            </a:r>
            <a:r>
              <a:rPr lang="en-US" sz="2800" b="1" dirty="0" err="1"/>
              <a:t>upotrebu</a:t>
            </a:r>
            <a:endParaRPr lang="sr-Latn-BA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Sredstva</a:t>
            </a:r>
            <a:r>
              <a:rPr lang="en-US" sz="2800" b="1" dirty="0"/>
              <a:t> </a:t>
            </a:r>
            <a:r>
              <a:rPr lang="en-US" sz="2800" b="1" dirty="0" err="1"/>
              <a:t>za</a:t>
            </a:r>
            <a:r>
              <a:rPr lang="en-US" sz="2800" b="1" dirty="0"/>
              <a:t> </a:t>
            </a:r>
            <a:r>
              <a:rPr lang="en-US" sz="2800" b="1" dirty="0" err="1"/>
              <a:t>čitanje</a:t>
            </a:r>
            <a:endParaRPr lang="sr-Latn-BA" sz="2800" dirty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301646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259" y="645459"/>
            <a:ext cx="100315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 I 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nas</a:t>
            </a:r>
            <a:r>
              <a:rPr lang="en-US" sz="3600" b="1" dirty="0"/>
              <a:t> </a:t>
            </a:r>
            <a:r>
              <a:rPr lang="en-US" sz="3600" b="1" dirty="0" err="1"/>
              <a:t>najvazniji</a:t>
            </a:r>
            <a:r>
              <a:rPr lang="en-US" sz="3600" b="1" dirty="0"/>
              <a:t> </a:t>
            </a:r>
            <a:r>
              <a:rPr lang="en-US" sz="3600" b="1" dirty="0" err="1"/>
              <a:t>pristup</a:t>
            </a:r>
            <a:r>
              <a:rPr lang="en-US" sz="3600" b="1" dirty="0"/>
              <a:t> ,</a:t>
            </a:r>
            <a:r>
              <a:rPr lang="en-US" sz="3600" b="1" dirty="0" err="1"/>
              <a:t>podjela</a:t>
            </a:r>
            <a:r>
              <a:rPr lang="en-US" sz="3600" b="1" dirty="0"/>
              <a:t> </a:t>
            </a:r>
            <a:r>
              <a:rPr lang="en-US" sz="3600" b="1" dirty="0" err="1"/>
              <a:t>po</a:t>
            </a:r>
            <a:r>
              <a:rPr lang="en-US" sz="3600" b="1" dirty="0"/>
              <a:t> </a:t>
            </a:r>
            <a:r>
              <a:rPr lang="en-US" sz="3600" b="1" dirty="0" err="1"/>
              <a:t>vrsti</a:t>
            </a:r>
            <a:r>
              <a:rPr lang="en-US" sz="3600" b="1" dirty="0"/>
              <a:t> </a:t>
            </a:r>
            <a:r>
              <a:rPr lang="en-US" sz="3600" b="1" dirty="0" err="1"/>
              <a:t>teškoća</a:t>
            </a:r>
            <a:r>
              <a:rPr lang="en-US" sz="3600" b="1" dirty="0"/>
              <a:t>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koje</a:t>
            </a:r>
            <a:r>
              <a:rPr lang="en-US" sz="3600" b="1" dirty="0"/>
              <a:t> </a:t>
            </a:r>
            <a:r>
              <a:rPr lang="en-US" sz="3600" b="1" dirty="0" err="1"/>
              <a:t>su</a:t>
            </a:r>
            <a:r>
              <a:rPr lang="en-US" sz="3600" b="1" dirty="0"/>
              <a:t> </a:t>
            </a:r>
            <a:r>
              <a:rPr lang="en-US" sz="3600" b="1" dirty="0" err="1"/>
              <a:t>namijenjeni</a:t>
            </a:r>
            <a:r>
              <a:rPr lang="en-US" sz="3600" b="1" dirty="0"/>
              <a:t> :</a:t>
            </a:r>
            <a:endParaRPr lang="sr-Latn-BA" sz="3600" dirty="0"/>
          </a:p>
          <a:p>
            <a:r>
              <a:rPr lang="en-US" sz="3600" dirty="0"/>
              <a:t> </a:t>
            </a:r>
            <a:endParaRPr lang="sr-Latn-BA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AT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osobe</a:t>
            </a:r>
            <a:r>
              <a:rPr lang="en-US" sz="3600" b="1" dirty="0"/>
              <a:t> </a:t>
            </a:r>
            <a:r>
              <a:rPr lang="en-US" sz="3600" b="1" dirty="0" err="1"/>
              <a:t>sa</a:t>
            </a:r>
            <a:r>
              <a:rPr lang="en-US" sz="3600" b="1" dirty="0"/>
              <a:t> </a:t>
            </a:r>
            <a:r>
              <a:rPr lang="en-US" sz="3600" b="1" dirty="0" err="1"/>
              <a:t>tjelesnim</a:t>
            </a:r>
            <a:r>
              <a:rPr lang="en-US" sz="3600" b="1" dirty="0"/>
              <a:t> </a:t>
            </a:r>
            <a:r>
              <a:rPr lang="en-US" sz="3600" b="1" dirty="0" err="1"/>
              <a:t>smetnjama</a:t>
            </a:r>
            <a:endParaRPr lang="sr-Latn-BA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AT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osobe</a:t>
            </a:r>
            <a:r>
              <a:rPr lang="en-US" sz="3600" b="1" dirty="0"/>
              <a:t> </a:t>
            </a:r>
            <a:r>
              <a:rPr lang="en-US" sz="3600" b="1" dirty="0" err="1"/>
              <a:t>sa</a:t>
            </a:r>
            <a:r>
              <a:rPr lang="en-US" sz="3600" b="1" dirty="0"/>
              <a:t> </a:t>
            </a:r>
            <a:r>
              <a:rPr lang="en-US" sz="3600" b="1" dirty="0" err="1"/>
              <a:t>oštećenjem</a:t>
            </a:r>
            <a:r>
              <a:rPr lang="en-US" sz="3600" b="1" dirty="0"/>
              <a:t> </a:t>
            </a:r>
            <a:r>
              <a:rPr lang="en-US" sz="3600" b="1" dirty="0" err="1"/>
              <a:t>vida</a:t>
            </a:r>
            <a:endParaRPr lang="sr-Latn-BA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AT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osobe</a:t>
            </a:r>
            <a:r>
              <a:rPr lang="en-US" sz="3600" b="1" dirty="0"/>
              <a:t> </a:t>
            </a:r>
            <a:r>
              <a:rPr lang="en-US" sz="3600" b="1" dirty="0" err="1"/>
              <a:t>sa</a:t>
            </a:r>
            <a:r>
              <a:rPr lang="en-US" sz="3600" b="1" dirty="0"/>
              <a:t> </a:t>
            </a:r>
            <a:r>
              <a:rPr lang="en-US" sz="3600" b="1" dirty="0" err="1"/>
              <a:t>oštećenjem</a:t>
            </a:r>
            <a:r>
              <a:rPr lang="en-US" sz="3600" b="1" dirty="0"/>
              <a:t> </a:t>
            </a:r>
            <a:r>
              <a:rPr lang="en-US" sz="3600" b="1" dirty="0" err="1"/>
              <a:t>sluha</a:t>
            </a:r>
            <a:endParaRPr lang="sr-Latn-BA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AT </a:t>
            </a:r>
            <a:r>
              <a:rPr lang="en-US" sz="3600" b="1" dirty="0" err="1"/>
              <a:t>za</a:t>
            </a:r>
            <a:r>
              <a:rPr lang="en-US" sz="3600" b="1" dirty="0"/>
              <a:t> </a:t>
            </a:r>
            <a:r>
              <a:rPr lang="en-US" sz="3600" b="1" dirty="0" err="1"/>
              <a:t>osobe</a:t>
            </a:r>
            <a:r>
              <a:rPr lang="en-US" sz="3600" b="1" dirty="0"/>
              <a:t> </a:t>
            </a:r>
            <a:r>
              <a:rPr lang="en-US" sz="3600" b="1" dirty="0" err="1"/>
              <a:t>sa</a:t>
            </a:r>
            <a:r>
              <a:rPr lang="en-US" sz="3600" b="1" dirty="0"/>
              <a:t> </a:t>
            </a:r>
            <a:r>
              <a:rPr lang="en-US" sz="3600" b="1" dirty="0" err="1"/>
              <a:t>teškoćama</a:t>
            </a:r>
            <a:r>
              <a:rPr lang="en-US" sz="3600" b="1" dirty="0"/>
              <a:t> u </a:t>
            </a:r>
            <a:r>
              <a:rPr lang="en-US" sz="3600" b="1" dirty="0" err="1"/>
              <a:t>učenju</a:t>
            </a:r>
            <a:r>
              <a:rPr lang="en-US" sz="3600" b="1" dirty="0"/>
              <a:t> /</a:t>
            </a:r>
            <a:r>
              <a:rPr lang="en-US" sz="3600" b="1" dirty="0" err="1"/>
              <a:t>problemi</a:t>
            </a:r>
            <a:r>
              <a:rPr lang="en-US" sz="3600" b="1" dirty="0"/>
              <a:t> u </a:t>
            </a:r>
            <a:r>
              <a:rPr lang="en-US" sz="3600" b="1" dirty="0" err="1"/>
              <a:t>komunikaciji</a:t>
            </a:r>
            <a:endParaRPr lang="sr-Latn-BA" sz="3600" dirty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30828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AT </a:t>
            </a:r>
            <a:r>
              <a:rPr lang="en-US" sz="4000" dirty="0" err="1"/>
              <a:t>za</a:t>
            </a:r>
            <a:r>
              <a:rPr lang="en-US" sz="4000" dirty="0"/>
              <a:t> </a:t>
            </a:r>
            <a:r>
              <a:rPr lang="en-US" sz="4000" dirty="0" err="1"/>
              <a:t>osobe</a:t>
            </a:r>
            <a:r>
              <a:rPr lang="en-US" sz="4000" dirty="0"/>
              <a:t> </a:t>
            </a:r>
            <a:r>
              <a:rPr lang="en-US" sz="4000" dirty="0" err="1"/>
              <a:t>sa</a:t>
            </a:r>
            <a:r>
              <a:rPr lang="en-US" sz="4000" dirty="0"/>
              <a:t> </a:t>
            </a:r>
            <a:r>
              <a:rPr lang="hr-BA" sz="4000" dirty="0"/>
              <a:t>oštećenjem sluha</a:t>
            </a:r>
            <a:endParaRPr lang="sr-Latn-BA" sz="4000" dirty="0"/>
          </a:p>
          <a:p>
            <a:endParaRPr lang="sr-Latn-BA" dirty="0"/>
          </a:p>
        </p:txBody>
      </p:sp>
      <p:sp>
        <p:nvSpPr>
          <p:cNvPr id="3" name="TextBox 2"/>
          <p:cNvSpPr txBox="1"/>
          <p:nvPr/>
        </p:nvSpPr>
        <p:spPr>
          <a:xfrm>
            <a:off x="188259" y="1358153"/>
            <a:ext cx="115913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Induktivna</a:t>
            </a:r>
            <a:r>
              <a:rPr lang="en-US" sz="3200" dirty="0"/>
              <a:t> </a:t>
            </a:r>
            <a:r>
              <a:rPr lang="en-US" sz="3200" dirty="0" err="1"/>
              <a:t>petlja</a:t>
            </a:r>
            <a:endParaRPr lang="sr-Latn-BA" sz="3200" dirty="0"/>
          </a:p>
          <a:p>
            <a:r>
              <a:rPr lang="en-US" sz="3200" dirty="0" err="1"/>
              <a:t>Induktivna</a:t>
            </a:r>
            <a:r>
              <a:rPr lang="en-US" sz="3200" dirty="0"/>
              <a:t> </a:t>
            </a:r>
            <a:r>
              <a:rPr lang="en-US" sz="3200" dirty="0" err="1"/>
              <a:t>petlja</a:t>
            </a:r>
            <a:r>
              <a:rPr lang="en-US" sz="3200" dirty="0"/>
              <a:t> </a:t>
            </a:r>
            <a:r>
              <a:rPr lang="en-US" sz="3200" dirty="0" err="1"/>
              <a:t>odašilje</a:t>
            </a:r>
            <a:r>
              <a:rPr lang="en-US" sz="3200" dirty="0"/>
              <a:t> audio signal </a:t>
            </a:r>
            <a:r>
              <a:rPr lang="en-US" sz="3200" dirty="0" err="1"/>
              <a:t>direktno</a:t>
            </a:r>
            <a:r>
              <a:rPr lang="en-US" sz="3200" dirty="0"/>
              <a:t> u </a:t>
            </a:r>
            <a:r>
              <a:rPr lang="en-US" sz="3200" dirty="0" err="1"/>
              <a:t>slušni</a:t>
            </a:r>
            <a:r>
              <a:rPr lang="en-US" sz="3200" dirty="0"/>
              <a:t> </a:t>
            </a:r>
            <a:r>
              <a:rPr lang="en-US" sz="3200" dirty="0" err="1"/>
              <a:t>aparat</a:t>
            </a:r>
            <a:r>
              <a:rPr lang="en-US" sz="3200" dirty="0"/>
              <a:t> </a:t>
            </a:r>
            <a:r>
              <a:rPr lang="en-US" sz="3200" dirty="0" err="1"/>
              <a:t>korisnika</a:t>
            </a:r>
            <a:r>
              <a:rPr lang="en-US" sz="3200" dirty="0"/>
              <a:t> </a:t>
            </a:r>
            <a:r>
              <a:rPr lang="en-US" sz="3200" dirty="0" err="1"/>
              <a:t>putem</a:t>
            </a:r>
            <a:r>
              <a:rPr lang="en-US" sz="3200" dirty="0"/>
              <a:t> </a:t>
            </a:r>
            <a:r>
              <a:rPr lang="en-US" sz="3200" dirty="0" err="1"/>
              <a:t>magnetnog</a:t>
            </a:r>
            <a:r>
              <a:rPr lang="en-US" sz="3200" dirty="0"/>
              <a:t> </a:t>
            </a:r>
            <a:r>
              <a:rPr lang="en-US" sz="3200" dirty="0" err="1"/>
              <a:t>polja</a:t>
            </a:r>
            <a:r>
              <a:rPr lang="en-US" sz="3200" dirty="0"/>
              <a:t> ,a </a:t>
            </a:r>
            <a:r>
              <a:rPr lang="en-US" sz="3200" dirty="0" err="1"/>
              <a:t>pri</a:t>
            </a:r>
            <a:r>
              <a:rPr lang="en-US" sz="3200" dirty="0"/>
              <a:t> tom </a:t>
            </a:r>
            <a:r>
              <a:rPr lang="en-US" sz="3200" dirty="0" err="1"/>
              <a:t>blokira</a:t>
            </a:r>
            <a:r>
              <a:rPr lang="en-US" sz="3200" dirty="0"/>
              <a:t> </a:t>
            </a:r>
            <a:r>
              <a:rPr lang="en-US" sz="3200" dirty="0" err="1"/>
              <a:t>okolnu</a:t>
            </a:r>
            <a:r>
              <a:rPr lang="en-US" sz="3200" dirty="0"/>
              <a:t> </a:t>
            </a:r>
            <a:r>
              <a:rPr lang="en-US" sz="3200" dirty="0" err="1"/>
              <a:t>buku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pozadinske</a:t>
            </a:r>
            <a:r>
              <a:rPr lang="en-US" sz="3200" dirty="0"/>
              <a:t> </a:t>
            </a:r>
            <a:r>
              <a:rPr lang="en-US" sz="3200" dirty="0" err="1"/>
              <a:t>šumove</a:t>
            </a:r>
            <a:r>
              <a:rPr lang="en-US" sz="3200" dirty="0"/>
              <a:t> </a:t>
            </a:r>
            <a:r>
              <a:rPr lang="en-US" sz="3200" dirty="0" err="1"/>
              <a:t>koji</a:t>
            </a:r>
            <a:r>
              <a:rPr lang="en-US" sz="3200" dirty="0"/>
              <a:t> </a:t>
            </a:r>
            <a:r>
              <a:rPr lang="en-US" sz="3200" dirty="0" err="1"/>
              <a:t>umanjuju</a:t>
            </a:r>
            <a:r>
              <a:rPr lang="en-US" sz="3200" dirty="0"/>
              <a:t> </a:t>
            </a:r>
            <a:r>
              <a:rPr lang="en-US" sz="3200" dirty="0" err="1"/>
              <a:t>jasan</a:t>
            </a:r>
            <a:r>
              <a:rPr lang="en-US" sz="3200" dirty="0"/>
              <a:t> </a:t>
            </a:r>
            <a:r>
              <a:rPr lang="en-US" sz="3200" dirty="0" err="1"/>
              <a:t>zvuk</a:t>
            </a:r>
            <a:r>
              <a:rPr lang="en-US" sz="3200" dirty="0"/>
              <a:t> .</a:t>
            </a:r>
            <a:endParaRPr lang="sr-Latn-B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711" y="3452472"/>
            <a:ext cx="5874123" cy="329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8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AT </a:t>
            </a:r>
            <a:r>
              <a:rPr lang="en-US" sz="4000" dirty="0" err="1"/>
              <a:t>za</a:t>
            </a:r>
            <a:r>
              <a:rPr lang="en-US" sz="4000" dirty="0"/>
              <a:t> </a:t>
            </a:r>
            <a:r>
              <a:rPr lang="en-US" sz="4000" dirty="0" err="1"/>
              <a:t>osobe</a:t>
            </a:r>
            <a:r>
              <a:rPr lang="en-US" sz="4000" dirty="0"/>
              <a:t> </a:t>
            </a:r>
            <a:r>
              <a:rPr lang="en-US" sz="4000" dirty="0" err="1"/>
              <a:t>sa</a:t>
            </a:r>
            <a:r>
              <a:rPr lang="en-US" sz="4000" dirty="0"/>
              <a:t> </a:t>
            </a:r>
            <a:r>
              <a:rPr lang="hr-BA" sz="4000" dirty="0"/>
              <a:t>oštećenjem sluha</a:t>
            </a:r>
            <a:endParaRPr lang="sr-Latn-BA" sz="4000" dirty="0"/>
          </a:p>
          <a:p>
            <a:endParaRPr lang="sr-Latn-BA" dirty="0"/>
          </a:p>
        </p:txBody>
      </p:sp>
      <p:sp>
        <p:nvSpPr>
          <p:cNvPr id="3" name="TextBox 2"/>
          <p:cNvSpPr txBox="1"/>
          <p:nvPr/>
        </p:nvSpPr>
        <p:spPr>
          <a:xfrm>
            <a:off x="268941" y="1563109"/>
            <a:ext cx="1169894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FM </a:t>
            </a:r>
            <a:r>
              <a:rPr lang="en-US" sz="2800" dirty="0" err="1"/>
              <a:t>sistem</a:t>
            </a:r>
            <a:endParaRPr lang="sr-Latn-BA" sz="2800" dirty="0"/>
          </a:p>
          <a:p>
            <a:pPr algn="just"/>
            <a:r>
              <a:rPr lang="en-US" sz="2800" dirty="0"/>
              <a:t> </a:t>
            </a:r>
            <a:r>
              <a:rPr lang="en-US" sz="2800" dirty="0" err="1"/>
              <a:t>Ovi</a:t>
            </a:r>
            <a:r>
              <a:rPr lang="en-US" sz="2800" dirty="0"/>
              <a:t> </a:t>
            </a:r>
            <a:r>
              <a:rPr lang="en-US" sz="2800" dirty="0" err="1"/>
              <a:t>uređaji</a:t>
            </a:r>
            <a:r>
              <a:rPr lang="en-US" sz="2800" dirty="0"/>
              <a:t> </a:t>
            </a:r>
            <a:r>
              <a:rPr lang="en-US" sz="2800" dirty="0" err="1"/>
              <a:t>koriste</a:t>
            </a:r>
            <a:r>
              <a:rPr lang="en-US" sz="2800" dirty="0"/>
              <a:t> radio signal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prenos</a:t>
            </a:r>
            <a:r>
              <a:rPr lang="en-US" sz="2800" dirty="0"/>
              <a:t> </a:t>
            </a:r>
            <a:r>
              <a:rPr lang="en-US" sz="2800" dirty="0" err="1"/>
              <a:t>pojačanog</a:t>
            </a:r>
            <a:r>
              <a:rPr lang="en-US" sz="2800" dirty="0"/>
              <a:t> </a:t>
            </a:r>
            <a:r>
              <a:rPr lang="en-US" sz="2800" dirty="0" err="1"/>
              <a:t>zvuka</a:t>
            </a:r>
            <a:r>
              <a:rPr lang="en-US" sz="2800" dirty="0"/>
              <a:t>. </a:t>
            </a:r>
            <a:r>
              <a:rPr lang="sr-Latn-ME" sz="2800" dirty="0" err="1"/>
              <a:t>Č</a:t>
            </a:r>
            <a:r>
              <a:rPr lang="en-US" sz="2800" dirty="0" err="1" smtClean="0"/>
              <a:t>esto</a:t>
            </a:r>
            <a:r>
              <a:rPr lang="en-US" sz="2800" dirty="0" smtClean="0"/>
              <a:t> </a:t>
            </a:r>
            <a:r>
              <a:rPr lang="en-US" sz="2800" dirty="0"/>
              <a:t>se </a:t>
            </a:r>
            <a:r>
              <a:rPr lang="en-US" sz="2800" dirty="0" err="1"/>
              <a:t>koriste</a:t>
            </a:r>
            <a:r>
              <a:rPr lang="en-US" sz="2800" dirty="0"/>
              <a:t> u </a:t>
            </a:r>
            <a:r>
              <a:rPr lang="en-US" sz="2800" dirty="0" err="1" smtClean="0"/>
              <a:t>učionicama</a:t>
            </a:r>
            <a:r>
              <a:rPr lang="en-US" sz="2800" dirty="0" smtClean="0"/>
              <a:t> </a:t>
            </a:r>
            <a:r>
              <a:rPr lang="en-US" sz="2800" dirty="0" err="1"/>
              <a:t>gdje</a:t>
            </a:r>
            <a:r>
              <a:rPr lang="en-US" sz="2800" dirty="0"/>
              <a:t> </a:t>
            </a:r>
            <a:r>
              <a:rPr lang="en-US" sz="2800" dirty="0" err="1"/>
              <a:t>predavač</a:t>
            </a:r>
            <a:r>
              <a:rPr lang="en-US" sz="2800" dirty="0"/>
              <a:t> </a:t>
            </a:r>
            <a:r>
              <a:rPr lang="en-US" sz="2800" dirty="0" err="1"/>
              <a:t>nosi</a:t>
            </a:r>
            <a:r>
              <a:rPr lang="en-US" sz="2800" dirty="0"/>
              <a:t> </a:t>
            </a:r>
            <a:r>
              <a:rPr lang="en-US" sz="2800" dirty="0" err="1"/>
              <a:t>mali</a:t>
            </a:r>
            <a:r>
              <a:rPr lang="en-US" sz="2800" dirty="0"/>
              <a:t> </a:t>
            </a:r>
            <a:r>
              <a:rPr lang="en-US" sz="2800" dirty="0" err="1"/>
              <a:t>mikrofon</a:t>
            </a:r>
            <a:r>
              <a:rPr lang="en-US" sz="2800" dirty="0"/>
              <a:t> </a:t>
            </a:r>
            <a:r>
              <a:rPr lang="en-US" sz="2800" dirty="0" err="1"/>
              <a:t>povezan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predajnikom</a:t>
            </a:r>
            <a:r>
              <a:rPr lang="en-US" sz="2800" dirty="0"/>
              <a:t>, a </a:t>
            </a:r>
            <a:r>
              <a:rPr lang="en-US" sz="2800" dirty="0" err="1"/>
              <a:t>učenici</a:t>
            </a:r>
            <a:r>
              <a:rPr lang="en-US" sz="2800" dirty="0"/>
              <a:t> nose </a:t>
            </a:r>
            <a:r>
              <a:rPr lang="en-US" sz="2800" dirty="0" err="1"/>
              <a:t>prijemnik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je </a:t>
            </a:r>
            <a:r>
              <a:rPr lang="en-US" sz="2800" dirty="0" err="1"/>
              <a:t>podešen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određenu</a:t>
            </a:r>
            <a:r>
              <a:rPr lang="en-US" sz="2800" dirty="0"/>
              <a:t> </a:t>
            </a:r>
            <a:r>
              <a:rPr lang="en-US" sz="2800" dirty="0" err="1"/>
              <a:t>frekvenciju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kanal</a:t>
            </a:r>
            <a:r>
              <a:rPr lang="en-US" sz="2800" dirty="0"/>
              <a:t>.</a:t>
            </a:r>
            <a:endParaRPr lang="sr-Latn-BA" sz="2800" dirty="0"/>
          </a:p>
          <a:p>
            <a:endParaRPr lang="sr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474" y="3774421"/>
            <a:ext cx="7846079" cy="294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114" y="566057"/>
            <a:ext cx="1190555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Lična</a:t>
            </a:r>
            <a:r>
              <a:rPr lang="en-US" sz="2800" dirty="0"/>
              <a:t> </a:t>
            </a:r>
            <a:r>
              <a:rPr lang="en-US" sz="2800" dirty="0" err="1"/>
              <a:t>pojačala</a:t>
            </a:r>
            <a:endParaRPr lang="sr-Latn-BA" sz="2800" dirty="0"/>
          </a:p>
          <a:p>
            <a:pPr algn="just"/>
            <a:r>
              <a:rPr lang="en-US" sz="2800" dirty="0" err="1"/>
              <a:t>Vrste</a:t>
            </a:r>
            <a:r>
              <a:rPr lang="en-US" sz="2800" dirty="0"/>
              <a:t> </a:t>
            </a:r>
            <a:r>
              <a:rPr lang="en-US" sz="2800" dirty="0" err="1"/>
              <a:t>ličnih</a:t>
            </a:r>
            <a:r>
              <a:rPr lang="en-US" sz="2800" dirty="0"/>
              <a:t> </a:t>
            </a:r>
            <a:r>
              <a:rPr lang="en-US" sz="2800" dirty="0" err="1"/>
              <a:t>pojačala</a:t>
            </a:r>
            <a:r>
              <a:rPr lang="en-US" sz="2800" dirty="0"/>
              <a:t> </a:t>
            </a:r>
            <a:r>
              <a:rPr lang="en-US" sz="2800" dirty="0" err="1" smtClean="0"/>
              <a:t>koj</a:t>
            </a:r>
            <a:r>
              <a:rPr lang="sr-Latn-ME" sz="2800" dirty="0"/>
              <a:t>e</a:t>
            </a:r>
            <a:r>
              <a:rPr lang="en-US" sz="2800" dirty="0" smtClean="0"/>
              <a:t> </a:t>
            </a:r>
            <a:r>
              <a:rPr lang="en-US" sz="2800" dirty="0" err="1" smtClean="0"/>
              <a:t>pojačava</a:t>
            </a:r>
            <a:r>
              <a:rPr lang="sr-Latn-ME" sz="2800" dirty="0" smtClean="0"/>
              <a:t>ju</a:t>
            </a:r>
            <a:r>
              <a:rPr lang="en-US" sz="2800" dirty="0" smtClean="0"/>
              <a:t> </a:t>
            </a:r>
            <a:r>
              <a:rPr lang="en-US" sz="2800" dirty="0" err="1"/>
              <a:t>obim</a:t>
            </a:r>
            <a:r>
              <a:rPr lang="en-US" sz="2800" dirty="0"/>
              <a:t> </a:t>
            </a:r>
            <a:r>
              <a:rPr lang="en-US" sz="2800" dirty="0" err="1"/>
              <a:t>željenih</a:t>
            </a:r>
            <a:r>
              <a:rPr lang="en-US" sz="2800" dirty="0"/>
              <a:t> </a:t>
            </a:r>
            <a:r>
              <a:rPr lang="en-US" sz="2800" dirty="0" err="1"/>
              <a:t>zvukova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okruženja</a:t>
            </a:r>
            <a:r>
              <a:rPr lang="en-US" sz="2800" dirty="0"/>
              <a:t>, </a:t>
            </a:r>
            <a:r>
              <a:rPr lang="en-US" sz="2800" dirty="0" err="1"/>
              <a:t>dok</a:t>
            </a:r>
            <a:r>
              <a:rPr lang="en-US" sz="2800" dirty="0"/>
              <a:t> </a:t>
            </a:r>
            <a:r>
              <a:rPr lang="en-US" sz="2800" dirty="0" err="1" smtClean="0"/>
              <a:t>filtrira</a:t>
            </a:r>
            <a:r>
              <a:rPr lang="sr-Latn-ME" sz="2800" dirty="0" smtClean="0"/>
              <a:t>ju</a:t>
            </a:r>
            <a:r>
              <a:rPr lang="en-US" sz="2800" dirty="0" smtClean="0"/>
              <a:t> </a:t>
            </a:r>
            <a:r>
              <a:rPr lang="en-US" sz="2800" dirty="0" err="1"/>
              <a:t>neželjenu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ometajuću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u </a:t>
            </a:r>
            <a:r>
              <a:rPr lang="en-US" sz="2800" dirty="0" err="1"/>
              <a:t>životnoj</a:t>
            </a:r>
            <a:r>
              <a:rPr lang="en-US" sz="2800" dirty="0"/>
              <a:t> </a:t>
            </a:r>
            <a:r>
              <a:rPr lang="en-US" sz="2800" dirty="0" err="1" smtClean="0"/>
              <a:t>sredini</a:t>
            </a:r>
            <a:r>
              <a:rPr lang="sr-Latn-ME" sz="2800" dirty="0" smtClean="0"/>
              <a:t>.</a:t>
            </a:r>
            <a:endParaRPr lang="sr-Latn-BA" sz="2800" dirty="0"/>
          </a:p>
          <a:p>
            <a:pPr algn="just"/>
            <a:r>
              <a:rPr lang="en-US" sz="2800" dirty="0"/>
              <a:t> </a:t>
            </a:r>
            <a:endParaRPr lang="sr-Latn-BA" sz="2800" dirty="0"/>
          </a:p>
          <a:p>
            <a:pPr algn="just"/>
            <a:r>
              <a:rPr lang="en-US" sz="2800" dirty="0"/>
              <a:t>TV </a:t>
            </a:r>
            <a:r>
              <a:rPr lang="en-US" sz="2800" dirty="0" err="1"/>
              <a:t>slušalice</a:t>
            </a:r>
            <a:endParaRPr lang="sr-Latn-BA" sz="2800" dirty="0"/>
          </a:p>
          <a:p>
            <a:pPr algn="just"/>
            <a:r>
              <a:rPr lang="en-US" sz="2800" dirty="0" err="1"/>
              <a:t>Ovaj</a:t>
            </a:r>
            <a:r>
              <a:rPr lang="en-US" sz="2800" dirty="0"/>
              <a:t> </a:t>
            </a:r>
            <a:r>
              <a:rPr lang="en-US" sz="2800" dirty="0" err="1"/>
              <a:t>uređaj</a:t>
            </a:r>
            <a:r>
              <a:rPr lang="en-US" sz="2800" dirty="0"/>
              <a:t> je </a:t>
            </a:r>
            <a:r>
              <a:rPr lang="en-US" sz="2800" dirty="0" err="1" smtClean="0"/>
              <a:t>nam</a:t>
            </a:r>
            <a:r>
              <a:rPr lang="sr-Latn-ME" sz="2800" dirty="0" smtClean="0"/>
              <a:t>ij</a:t>
            </a:r>
            <a:r>
              <a:rPr lang="en-US" sz="2800" dirty="0" err="1" smtClean="0"/>
              <a:t>enjen</a:t>
            </a:r>
            <a:r>
              <a:rPr lang="en-US" sz="2800" dirty="0" smtClean="0"/>
              <a:t> </a:t>
            </a:r>
            <a:r>
              <a:rPr lang="en-US" sz="2800" dirty="0" err="1"/>
              <a:t>udobnijem</a:t>
            </a:r>
            <a:r>
              <a:rPr lang="en-US" sz="2800" dirty="0"/>
              <a:t> </a:t>
            </a:r>
            <a:r>
              <a:rPr lang="en-US" sz="2800" dirty="0" err="1"/>
              <a:t>gledanju</a:t>
            </a:r>
            <a:r>
              <a:rPr lang="en-US" sz="2800" dirty="0"/>
              <a:t> </a:t>
            </a:r>
            <a:r>
              <a:rPr lang="en-US" sz="2800" dirty="0" err="1"/>
              <a:t>televizijskog</a:t>
            </a:r>
            <a:r>
              <a:rPr lang="en-US" sz="2800" dirty="0"/>
              <a:t> </a:t>
            </a:r>
            <a:r>
              <a:rPr lang="en-US" sz="2800" dirty="0" err="1"/>
              <a:t>programa</a:t>
            </a:r>
            <a:r>
              <a:rPr lang="en-US" sz="2800" dirty="0"/>
              <a:t>, </a:t>
            </a:r>
            <a:r>
              <a:rPr lang="en-US" sz="2800" dirty="0" err="1"/>
              <a:t>jer</a:t>
            </a:r>
            <a:r>
              <a:rPr lang="en-US" sz="2800" dirty="0"/>
              <a:t> </a:t>
            </a:r>
            <a:r>
              <a:rPr lang="en-US" sz="2800" dirty="0" err="1"/>
              <a:t>omogućava</a:t>
            </a:r>
            <a:r>
              <a:rPr lang="en-US" sz="2800" dirty="0"/>
              <a:t> </a:t>
            </a:r>
            <a:r>
              <a:rPr lang="en-US" sz="2800" dirty="0" err="1"/>
              <a:t>osobama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oštećenjem</a:t>
            </a:r>
            <a:r>
              <a:rPr lang="en-US" sz="2800" dirty="0"/>
              <a:t> </a:t>
            </a:r>
            <a:r>
              <a:rPr lang="en-US" sz="2800" dirty="0" err="1"/>
              <a:t>sluha</a:t>
            </a:r>
            <a:r>
              <a:rPr lang="en-US" sz="2800" dirty="0"/>
              <a:t> da </a:t>
            </a:r>
            <a:r>
              <a:rPr lang="en-US" sz="2800" dirty="0" err="1"/>
              <a:t>jasno</a:t>
            </a:r>
            <a:r>
              <a:rPr lang="en-US" sz="2800" dirty="0"/>
              <a:t> </a:t>
            </a:r>
            <a:r>
              <a:rPr lang="en-US" sz="2800" dirty="0" err="1"/>
              <a:t>čuju</a:t>
            </a:r>
            <a:r>
              <a:rPr lang="en-US" sz="2800" dirty="0"/>
              <a:t> </a:t>
            </a:r>
            <a:r>
              <a:rPr lang="en-US" sz="2800" dirty="0" err="1" smtClean="0"/>
              <a:t>zvu</a:t>
            </a:r>
            <a:r>
              <a:rPr lang="sr-Latn-ME" sz="2800" dirty="0" smtClean="0"/>
              <a:t>k.</a:t>
            </a:r>
            <a:endParaRPr lang="sr-Latn-BA" sz="2800" dirty="0"/>
          </a:p>
          <a:p>
            <a:pPr algn="just"/>
            <a:r>
              <a:rPr lang="en-US" sz="2800" dirty="0"/>
              <a:t> </a:t>
            </a:r>
            <a:endParaRPr lang="sr-Latn-BA" sz="2800" dirty="0"/>
          </a:p>
          <a:p>
            <a:pPr algn="just"/>
            <a:r>
              <a:rPr lang="en-US" sz="2800" dirty="0" err="1"/>
              <a:t>Alarmni</a:t>
            </a:r>
            <a:r>
              <a:rPr lang="en-US" sz="2800" dirty="0"/>
              <a:t> </a:t>
            </a:r>
            <a:r>
              <a:rPr lang="en-US" sz="2800" dirty="0" err="1"/>
              <a:t>uređaj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bljeskalica</a:t>
            </a:r>
            <a:endParaRPr lang="sr-Latn-BA" sz="2800" dirty="0"/>
          </a:p>
          <a:p>
            <a:pPr algn="just"/>
            <a:r>
              <a:rPr lang="en-US" sz="2800" dirty="0"/>
              <a:t> </a:t>
            </a:r>
            <a:r>
              <a:rPr lang="en-US" sz="2800" dirty="0" err="1"/>
              <a:t>Uređaj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pokazuje</a:t>
            </a:r>
            <a:r>
              <a:rPr lang="en-US" sz="2800" dirty="0"/>
              <a:t> </a:t>
            </a:r>
            <a:r>
              <a:rPr lang="en-US" sz="2800" dirty="0" err="1"/>
              <a:t>zvonjavu</a:t>
            </a:r>
            <a:r>
              <a:rPr lang="en-US" sz="2800" dirty="0"/>
              <a:t> </a:t>
            </a:r>
            <a:r>
              <a:rPr lang="en-US" sz="2800" dirty="0" err="1"/>
              <a:t>telefona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zvona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ulaznim</a:t>
            </a:r>
            <a:r>
              <a:rPr lang="en-US" sz="2800" dirty="0"/>
              <a:t> </a:t>
            </a:r>
            <a:r>
              <a:rPr lang="en-US" sz="2800" dirty="0" err="1"/>
              <a:t>vratima</a:t>
            </a:r>
            <a:r>
              <a:rPr lang="en-US" sz="2800" dirty="0"/>
              <a:t>, </a:t>
            </a:r>
            <a:r>
              <a:rPr lang="en-US" sz="2800" dirty="0" err="1"/>
              <a:t>prikazujući</a:t>
            </a:r>
            <a:r>
              <a:rPr lang="en-US" sz="2800" dirty="0"/>
              <a:t> signal </a:t>
            </a: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bljeskajuće</a:t>
            </a:r>
            <a:r>
              <a:rPr lang="en-US" sz="2800" dirty="0"/>
              <a:t> </a:t>
            </a:r>
            <a:r>
              <a:rPr lang="en-US" sz="2800" dirty="0" err="1"/>
              <a:t>svijetlo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izuzetno</a:t>
            </a:r>
            <a:r>
              <a:rPr lang="en-US" sz="2800" dirty="0"/>
              <a:t> </a:t>
            </a:r>
            <a:r>
              <a:rPr lang="en-US" sz="2800" dirty="0" err="1"/>
              <a:t>glasan</a:t>
            </a:r>
            <a:r>
              <a:rPr lang="en-US" sz="2800" dirty="0"/>
              <a:t> </a:t>
            </a:r>
            <a:r>
              <a:rPr lang="en-US" sz="2800" dirty="0" err="1"/>
              <a:t>zvučni</a:t>
            </a:r>
            <a:r>
              <a:rPr lang="en-US" sz="2800" dirty="0"/>
              <a:t> signal.</a:t>
            </a:r>
            <a:endParaRPr lang="sr-Latn-BA" sz="2800" dirty="0"/>
          </a:p>
          <a:p>
            <a:endParaRPr lang="sr-Latn-BA" sz="2000" dirty="0"/>
          </a:p>
        </p:txBody>
      </p:sp>
    </p:spTree>
    <p:extLst>
      <p:ext uri="{BB962C8B-B14F-4D97-AF65-F5344CB8AC3E}">
        <p14:creationId xmlns:p14="http://schemas.microsoft.com/office/powerpoint/2010/main" val="4811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AT </a:t>
            </a:r>
            <a:r>
              <a:rPr lang="en-US" sz="4000" dirty="0" err="1"/>
              <a:t>za</a:t>
            </a:r>
            <a:r>
              <a:rPr lang="en-US" sz="4000" dirty="0"/>
              <a:t> </a:t>
            </a:r>
            <a:r>
              <a:rPr lang="en-US" sz="4000" dirty="0" err="1"/>
              <a:t>osobe</a:t>
            </a:r>
            <a:r>
              <a:rPr lang="en-US" sz="4000" dirty="0"/>
              <a:t> </a:t>
            </a:r>
            <a:r>
              <a:rPr lang="en-US" sz="4000" dirty="0" err="1"/>
              <a:t>sa</a:t>
            </a:r>
            <a:r>
              <a:rPr lang="en-US" sz="4000" dirty="0"/>
              <a:t> </a:t>
            </a:r>
            <a:r>
              <a:rPr lang="hr-BA" sz="4000" dirty="0"/>
              <a:t>oštećenjem sluha</a:t>
            </a:r>
            <a:endParaRPr lang="sr-Latn-BA" sz="4000" dirty="0"/>
          </a:p>
          <a:p>
            <a:endParaRPr lang="sr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309283" y="1667435"/>
            <a:ext cx="117796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/>
              <a:t>Rukavice</a:t>
            </a:r>
            <a:r>
              <a:rPr lang="en-US" sz="2400" dirty="0"/>
              <a:t> Glow</a:t>
            </a:r>
            <a:endParaRPr lang="sr-Latn-BA" sz="2400" dirty="0"/>
          </a:p>
          <a:p>
            <a:pPr algn="just"/>
            <a:r>
              <a:rPr lang="en-US" sz="2400" dirty="0" err="1"/>
              <a:t>Bijele</a:t>
            </a:r>
            <a:r>
              <a:rPr lang="en-US" sz="2400" dirty="0"/>
              <a:t> </a:t>
            </a:r>
            <a:r>
              <a:rPr lang="en-US" sz="2400" dirty="0" err="1"/>
              <a:t>rukavice</a:t>
            </a:r>
            <a:r>
              <a:rPr lang="en-US" sz="2400" dirty="0"/>
              <a:t> od </a:t>
            </a:r>
            <a:r>
              <a:rPr lang="en-US" sz="2400" dirty="0" err="1"/>
              <a:t>rastegljive</a:t>
            </a:r>
            <a:r>
              <a:rPr lang="en-US" sz="2400" dirty="0"/>
              <a:t> </a:t>
            </a:r>
            <a:r>
              <a:rPr lang="en-US" sz="2400" dirty="0" err="1"/>
              <a:t>tkanine</a:t>
            </a:r>
            <a:r>
              <a:rPr lang="en-US" sz="2400" dirty="0"/>
              <a:t>,  </a:t>
            </a:r>
            <a:r>
              <a:rPr lang="en-US" sz="2400" dirty="0" err="1"/>
              <a:t>napunjene</a:t>
            </a:r>
            <a:r>
              <a:rPr lang="en-US" sz="2400" dirty="0"/>
              <a:t> </a:t>
            </a:r>
            <a:r>
              <a:rPr lang="en-US" sz="2400" dirty="0" err="1"/>
              <a:t>prahom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u </a:t>
            </a:r>
            <a:r>
              <a:rPr lang="en-US" sz="2400" dirty="0" err="1"/>
              <a:t>mraku</a:t>
            </a:r>
            <a:r>
              <a:rPr lang="en-US" sz="2400" dirty="0"/>
              <a:t> </a:t>
            </a:r>
            <a:r>
              <a:rPr lang="en-US" sz="2400" dirty="0" err="1"/>
              <a:t>stvara</a:t>
            </a:r>
            <a:r>
              <a:rPr lang="en-US" sz="2400" dirty="0"/>
              <a:t> </a:t>
            </a:r>
            <a:r>
              <a:rPr lang="en-US" sz="2400" dirty="0" err="1"/>
              <a:t>svjetlozeleni</a:t>
            </a:r>
            <a:r>
              <a:rPr lang="en-US" sz="2400" dirty="0"/>
              <a:t> </a:t>
            </a:r>
            <a:r>
              <a:rPr lang="en-US" sz="2400" dirty="0" err="1"/>
              <a:t>sjaj</a:t>
            </a:r>
            <a:r>
              <a:rPr lang="en-US" sz="2400" dirty="0"/>
              <a:t> 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osobe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koriste</a:t>
            </a:r>
            <a:r>
              <a:rPr lang="en-US" sz="2400" dirty="0"/>
              <a:t>  </a:t>
            </a:r>
            <a:r>
              <a:rPr lang="en-US" sz="2400" dirty="0" err="1"/>
              <a:t>znakovni</a:t>
            </a:r>
            <a:r>
              <a:rPr lang="en-US" sz="2400" dirty="0"/>
              <a:t>  </a:t>
            </a:r>
            <a:r>
              <a:rPr lang="en-US" sz="2400" dirty="0" err="1"/>
              <a:t>jezik</a:t>
            </a:r>
            <a:endParaRPr lang="sr-Latn-BA" sz="2400" dirty="0"/>
          </a:p>
          <a:p>
            <a:endParaRPr lang="sr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403" y="3075679"/>
            <a:ext cx="4076421" cy="361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8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13761" y="1256340"/>
            <a:ext cx="3678238" cy="3678238"/>
          </a:xfrm>
          <a:prstGeom prst="rect">
            <a:avLst/>
          </a:prstGeom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261257" y="948690"/>
            <a:ext cx="778008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Razdvajač</a:t>
            </a:r>
            <a:r>
              <a:rPr lang="en-US" sz="2800" dirty="0"/>
              <a:t> </a:t>
            </a:r>
            <a:r>
              <a:rPr lang="en-US" sz="2800" dirty="0" err="1" smtClean="0"/>
              <a:t>riječi</a:t>
            </a:r>
            <a:endParaRPr lang="sr-Latn-ME" sz="28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Kada</a:t>
            </a:r>
            <a:r>
              <a:rPr lang="en-US" sz="2400" dirty="0"/>
              <a:t> </a:t>
            </a:r>
            <a:r>
              <a:rPr lang="en-US" sz="2400" dirty="0" err="1"/>
              <a:t>počinju</a:t>
            </a:r>
            <a:r>
              <a:rPr lang="en-US" sz="2400" dirty="0"/>
              <a:t> da </a:t>
            </a:r>
            <a:r>
              <a:rPr lang="en-US" sz="2400" dirty="0" err="1"/>
              <a:t>pišu</a:t>
            </a:r>
            <a:r>
              <a:rPr lang="en-US" sz="2400" dirty="0"/>
              <a:t>, </a:t>
            </a:r>
            <a:r>
              <a:rPr lang="en-US" sz="2400" dirty="0" err="1"/>
              <a:t>učenici</a:t>
            </a:r>
            <a:r>
              <a:rPr lang="en-US" sz="2400" dirty="0"/>
              <a:t> </a:t>
            </a:r>
            <a:r>
              <a:rPr lang="en-US" sz="2400" dirty="0" err="1"/>
              <a:t>često</a:t>
            </a:r>
            <a:r>
              <a:rPr lang="en-US" sz="2400" dirty="0"/>
              <a:t> </a:t>
            </a:r>
            <a:r>
              <a:rPr lang="en-US" sz="2400" dirty="0" err="1"/>
              <a:t>zaborave</a:t>
            </a:r>
            <a:r>
              <a:rPr lang="en-US" sz="2400" dirty="0"/>
              <a:t> da </a:t>
            </a:r>
            <a:r>
              <a:rPr lang="en-US" sz="2400" dirty="0" err="1"/>
              <a:t>naprave</a:t>
            </a:r>
            <a:r>
              <a:rPr lang="en-US" sz="2400" dirty="0"/>
              <a:t> </a:t>
            </a:r>
            <a:r>
              <a:rPr lang="en-US" sz="2400" dirty="0" err="1"/>
              <a:t>razmak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</a:t>
            </a:r>
            <a:r>
              <a:rPr lang="en-US" sz="2400" dirty="0" err="1"/>
              <a:t>riječi</a:t>
            </a:r>
            <a:r>
              <a:rPr lang="en-US" sz="2400" dirty="0"/>
              <a:t>, </a:t>
            </a:r>
            <a:r>
              <a:rPr lang="en-US" sz="2400" dirty="0" err="1"/>
              <a:t>jer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fokusirani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pravilno</a:t>
            </a:r>
            <a:r>
              <a:rPr lang="en-US" sz="2400" dirty="0"/>
              <a:t> </a:t>
            </a:r>
            <a:r>
              <a:rPr lang="en-US" sz="2400" dirty="0" err="1"/>
              <a:t>oblikovanje</a:t>
            </a:r>
            <a:r>
              <a:rPr lang="en-US" sz="2400" dirty="0"/>
              <a:t> </a:t>
            </a:r>
            <a:r>
              <a:rPr lang="en-US" sz="2400" dirty="0" err="1"/>
              <a:t>slova</a:t>
            </a:r>
            <a:r>
              <a:rPr lang="en-US" sz="2400" dirty="0"/>
              <a:t>. </a:t>
            </a:r>
            <a:r>
              <a:rPr lang="en-US" sz="2400" dirty="0" err="1"/>
              <a:t>Ovo</a:t>
            </a:r>
            <a:r>
              <a:rPr lang="en-US" sz="2400" dirty="0"/>
              <a:t> </a:t>
            </a:r>
            <a:r>
              <a:rPr lang="en-US" sz="2400" dirty="0" err="1"/>
              <a:t>očigledno</a:t>
            </a:r>
            <a:r>
              <a:rPr lang="en-US" sz="2400" dirty="0"/>
              <a:t> </a:t>
            </a:r>
            <a:r>
              <a:rPr lang="en-US" sz="2400" dirty="0" err="1"/>
              <a:t>sredstvo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pomoć</a:t>
            </a:r>
            <a:r>
              <a:rPr lang="en-US" sz="2400" dirty="0"/>
              <a:t> u </a:t>
            </a:r>
            <a:r>
              <a:rPr lang="en-US" sz="2400" dirty="0" err="1"/>
              <a:t>pisanju</a:t>
            </a:r>
            <a:r>
              <a:rPr lang="en-US" sz="2400" dirty="0"/>
              <a:t> </a:t>
            </a:r>
            <a:r>
              <a:rPr lang="en-US" sz="2400" dirty="0" err="1"/>
              <a:t>napravljeno</a:t>
            </a:r>
            <a:r>
              <a:rPr lang="en-US" sz="2400" dirty="0"/>
              <a:t> je od </a:t>
            </a:r>
            <a:r>
              <a:rPr lang="en-US" sz="2400" dirty="0" err="1"/>
              <a:t>providne</a:t>
            </a:r>
            <a:r>
              <a:rPr lang="en-US" sz="2400" dirty="0"/>
              <a:t> </a:t>
            </a:r>
            <a:r>
              <a:rPr lang="en-US" sz="2400" dirty="0" err="1"/>
              <a:t>plastike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ucrtanom</a:t>
            </a:r>
            <a:r>
              <a:rPr lang="en-US" sz="2400" dirty="0"/>
              <a:t> </a:t>
            </a:r>
            <a:r>
              <a:rPr lang="en-US" sz="2400" dirty="0" err="1"/>
              <a:t>strelicom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sugeriše</a:t>
            </a:r>
            <a:r>
              <a:rPr lang="en-US" sz="2400" dirty="0"/>
              <a:t> </a:t>
            </a:r>
            <a:r>
              <a:rPr lang="en-US" sz="2400" dirty="0" err="1"/>
              <a:t>pravac</a:t>
            </a:r>
            <a:r>
              <a:rPr lang="en-US" sz="2400" dirty="0"/>
              <a:t> </a:t>
            </a:r>
            <a:r>
              <a:rPr lang="en-US" sz="2400" dirty="0" err="1"/>
              <a:t>pisanja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malim</a:t>
            </a:r>
            <a:r>
              <a:rPr lang="en-US" sz="2400" dirty="0"/>
              <a:t> </a:t>
            </a:r>
            <a:r>
              <a:rPr lang="en-US" sz="2400" dirty="0" err="1"/>
              <a:t>lenjirom</a:t>
            </a:r>
            <a:r>
              <a:rPr lang="en-US" sz="2400" dirty="0" smtClean="0"/>
              <a:t>.</a:t>
            </a:r>
            <a:endParaRPr lang="sr-Latn-ME" sz="2400" dirty="0" smtClean="0"/>
          </a:p>
          <a:p>
            <a:pPr algn="just"/>
            <a:endParaRPr lang="sr-Latn-BA" sz="2400" dirty="0"/>
          </a:p>
          <a:p>
            <a:pPr algn="just"/>
            <a:r>
              <a:rPr lang="en-US" sz="2800" dirty="0" err="1"/>
              <a:t>Grafičkii</a:t>
            </a:r>
            <a:r>
              <a:rPr lang="en-US" sz="2800" dirty="0"/>
              <a:t> </a:t>
            </a:r>
            <a:r>
              <a:rPr lang="en-US" sz="2800" dirty="0" err="1" smtClean="0"/>
              <a:t>organizatori</a:t>
            </a:r>
            <a:endParaRPr lang="sr-Latn-BA" sz="2800" dirty="0"/>
          </a:p>
          <a:p>
            <a:pPr algn="just"/>
            <a:r>
              <a:rPr lang="en-US" sz="2400" dirty="0" err="1"/>
              <a:t>Grafički</a:t>
            </a:r>
            <a:r>
              <a:rPr lang="en-US" sz="2400" dirty="0"/>
              <a:t> </a:t>
            </a:r>
            <a:r>
              <a:rPr lang="en-US" sz="2400" dirty="0" err="1"/>
              <a:t>organizatori</a:t>
            </a:r>
            <a:r>
              <a:rPr lang="en-US" sz="2400" dirty="0"/>
              <a:t> </a:t>
            </a:r>
            <a:r>
              <a:rPr lang="en-US" sz="2400" dirty="0" err="1"/>
              <a:t>omogućavaju</a:t>
            </a:r>
            <a:r>
              <a:rPr lang="en-US" sz="2400" dirty="0"/>
              <a:t> </a:t>
            </a:r>
            <a:r>
              <a:rPr lang="en-US" sz="2400" dirty="0" err="1"/>
              <a:t>vizuelno</a:t>
            </a:r>
            <a:r>
              <a:rPr lang="en-US" sz="2400" dirty="0"/>
              <a:t> </a:t>
            </a:r>
            <a:r>
              <a:rPr lang="en-US" sz="2400" dirty="0" err="1"/>
              <a:t>prikazivanje</a:t>
            </a:r>
            <a:r>
              <a:rPr lang="en-US" sz="2400" dirty="0"/>
              <a:t> </a:t>
            </a:r>
            <a:r>
              <a:rPr lang="en-US" sz="2400" dirty="0" err="1"/>
              <a:t>informacija</a:t>
            </a:r>
            <a:r>
              <a:rPr lang="en-US" sz="2400" dirty="0"/>
              <a:t>. </a:t>
            </a:r>
            <a:r>
              <a:rPr lang="en-US" sz="2400" dirty="0" err="1"/>
              <a:t>Pogodni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učenike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vizuelno</a:t>
            </a:r>
            <a:r>
              <a:rPr lang="en-US" sz="2400" dirty="0"/>
              <a:t> </a:t>
            </a:r>
            <a:r>
              <a:rPr lang="en-US" sz="2400" dirty="0" err="1"/>
              <a:t>uče</a:t>
            </a:r>
            <a:r>
              <a:rPr lang="en-US" sz="2400" dirty="0"/>
              <a:t> </a:t>
            </a:r>
            <a:r>
              <a:rPr lang="en-US" sz="2400" dirty="0" err="1"/>
              <a:t>jer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da </a:t>
            </a:r>
            <a:r>
              <a:rPr lang="en-US" sz="2400" dirty="0" err="1"/>
              <a:t>organizuju</a:t>
            </a:r>
            <a:r>
              <a:rPr lang="en-US" sz="2400" dirty="0"/>
              <a:t> </a:t>
            </a:r>
            <a:r>
              <a:rPr lang="en-US" sz="2400" dirty="0" err="1"/>
              <a:t>podatke</a:t>
            </a:r>
            <a:r>
              <a:rPr lang="en-US" sz="2400" dirty="0"/>
              <a:t> u </a:t>
            </a:r>
            <a:r>
              <a:rPr lang="en-US" sz="2400" dirty="0" err="1"/>
              <a:t>prepoznatljivu</a:t>
            </a:r>
            <a:r>
              <a:rPr lang="en-US" sz="2400" dirty="0"/>
              <a:t> </a:t>
            </a:r>
            <a:r>
              <a:rPr lang="en-US" sz="2400" dirty="0" err="1"/>
              <a:t>sliku</a:t>
            </a:r>
            <a:r>
              <a:rPr lang="en-US" sz="2400" dirty="0"/>
              <a:t>, </a:t>
            </a:r>
            <a:r>
              <a:rPr lang="en-US" sz="2400" dirty="0" err="1"/>
              <a:t>što</a:t>
            </a:r>
            <a:r>
              <a:rPr lang="en-US" sz="2400" dirty="0"/>
              <a:t> je </a:t>
            </a:r>
            <a:r>
              <a:rPr lang="en-US" sz="2400" dirty="0" err="1"/>
              <a:t>lakše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pamćenje</a:t>
            </a:r>
            <a:r>
              <a:rPr lang="en-US" sz="2400" dirty="0"/>
              <a:t>, </a:t>
            </a:r>
            <a:r>
              <a:rPr lang="en-US" sz="2400" dirty="0" err="1"/>
              <a:t>nego</a:t>
            </a:r>
            <a:r>
              <a:rPr lang="en-US" sz="2400" dirty="0"/>
              <a:t> </a:t>
            </a:r>
            <a:r>
              <a:rPr lang="en-US" sz="2400" dirty="0" err="1"/>
              <a:t>pamćenje</a:t>
            </a:r>
            <a:r>
              <a:rPr lang="en-US" sz="2400" dirty="0"/>
              <a:t> </a:t>
            </a:r>
            <a:r>
              <a:rPr lang="en-US" sz="2400" dirty="0" err="1"/>
              <a:t>dugačkih</a:t>
            </a:r>
            <a:r>
              <a:rPr lang="en-US" sz="2400" dirty="0"/>
              <a:t> </a:t>
            </a:r>
            <a:r>
              <a:rPr lang="en-US" sz="2400" dirty="0" err="1"/>
              <a:t>tekstova</a:t>
            </a:r>
            <a:r>
              <a:rPr lang="en-US" sz="2400" dirty="0"/>
              <a:t>.</a:t>
            </a:r>
            <a:endParaRPr lang="sr-Latn-BA" sz="2400" dirty="0"/>
          </a:p>
          <a:p>
            <a:endParaRPr lang="sr-Latn-BA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3187" y="5039892"/>
            <a:ext cx="2719387" cy="169386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975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5494" y="1563109"/>
            <a:ext cx="1193650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Vodič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čitanje</a:t>
            </a:r>
            <a:endParaRPr lang="sr-Latn-BA" sz="2800" dirty="0"/>
          </a:p>
          <a:p>
            <a:pPr algn="just"/>
            <a:r>
              <a:rPr lang="en-US" sz="2800" dirty="0" err="1"/>
              <a:t>Napravljeni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od </a:t>
            </a:r>
            <a:r>
              <a:rPr lang="en-US" sz="2800" dirty="0" err="1"/>
              <a:t>providne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neprovidne</a:t>
            </a:r>
            <a:r>
              <a:rPr lang="en-US" sz="2800" dirty="0"/>
              <a:t> </a:t>
            </a:r>
            <a:r>
              <a:rPr lang="en-US" sz="2800" dirty="0" err="1"/>
              <a:t>plastike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prorezima</a:t>
            </a:r>
            <a:r>
              <a:rPr lang="en-US" sz="2800" dirty="0"/>
              <a:t> </a:t>
            </a:r>
            <a:r>
              <a:rPr lang="en-US" sz="2800" dirty="0" err="1"/>
              <a:t>različite</a:t>
            </a:r>
            <a:r>
              <a:rPr lang="en-US" sz="2800" dirty="0"/>
              <a:t> </a:t>
            </a:r>
            <a:r>
              <a:rPr lang="en-US" sz="2800" dirty="0" err="1" smtClean="0"/>
              <a:t>veličine</a:t>
            </a:r>
            <a:r>
              <a:rPr lang="sr-Latn-ME" sz="2800" dirty="0" smtClean="0"/>
              <a:t>.</a:t>
            </a:r>
            <a:r>
              <a:rPr lang="en-US" sz="2800" dirty="0" err="1" smtClean="0"/>
              <a:t>Postavljanjem</a:t>
            </a:r>
            <a:r>
              <a:rPr lang="en-US" sz="2800" dirty="0" smtClean="0"/>
              <a:t> </a:t>
            </a:r>
            <a:r>
              <a:rPr lang="en-US" sz="2800" dirty="0" err="1"/>
              <a:t>traka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smtClean="0"/>
              <a:t>d</a:t>
            </a:r>
            <a:r>
              <a:rPr lang="sr-Latn-ME" sz="2800" dirty="0" smtClean="0"/>
              <a:t>io</a:t>
            </a:r>
            <a:r>
              <a:rPr lang="en-US" sz="2800" dirty="0" smtClean="0"/>
              <a:t> </a:t>
            </a:r>
            <a:r>
              <a:rPr lang="en-US" sz="2800" dirty="0" err="1"/>
              <a:t>teksta</a:t>
            </a:r>
            <a:r>
              <a:rPr lang="en-US" sz="2800" dirty="0"/>
              <a:t>, </a:t>
            </a:r>
            <a:r>
              <a:rPr lang="en-US" sz="2800" dirty="0" err="1"/>
              <a:t>rečenicu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riječ</a:t>
            </a:r>
            <a:r>
              <a:rPr lang="en-US" sz="2800" dirty="0"/>
              <a:t>, </a:t>
            </a:r>
            <a:r>
              <a:rPr lang="en-US" sz="2800" dirty="0" err="1"/>
              <a:t>tekst</a:t>
            </a:r>
            <a:r>
              <a:rPr lang="en-US" sz="2800" dirty="0"/>
              <a:t> </a:t>
            </a:r>
            <a:r>
              <a:rPr lang="en-US" sz="2800" dirty="0" err="1"/>
              <a:t>postaje</a:t>
            </a:r>
            <a:r>
              <a:rPr lang="en-US" sz="2800" dirty="0"/>
              <a:t> </a:t>
            </a:r>
            <a:r>
              <a:rPr lang="en-US" sz="2800" dirty="0" err="1"/>
              <a:t>obojen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uokviren</a:t>
            </a:r>
            <a:r>
              <a:rPr lang="en-US" sz="2800" dirty="0"/>
              <a:t>. </a:t>
            </a:r>
            <a:r>
              <a:rPr lang="en-US" sz="2800" dirty="0" err="1"/>
              <a:t>Prorez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providni</a:t>
            </a:r>
            <a:r>
              <a:rPr lang="en-US" sz="2800" dirty="0"/>
              <a:t> </a:t>
            </a:r>
            <a:r>
              <a:rPr lang="en-US" sz="2800" dirty="0" err="1"/>
              <a:t>dio</a:t>
            </a:r>
            <a:r>
              <a:rPr lang="en-US" sz="2800" dirty="0"/>
              <a:t> </a:t>
            </a:r>
            <a:r>
              <a:rPr lang="en-US" sz="2800" dirty="0" err="1"/>
              <a:t>omogućava</a:t>
            </a:r>
            <a:r>
              <a:rPr lang="en-US" sz="2800" dirty="0"/>
              <a:t> </a:t>
            </a:r>
            <a:r>
              <a:rPr lang="en-US" sz="2800" dirty="0" err="1"/>
              <a:t>fokusiranje</a:t>
            </a:r>
            <a:r>
              <a:rPr lang="en-US" sz="2800" dirty="0"/>
              <a:t> </a:t>
            </a:r>
            <a:r>
              <a:rPr lang="en-US" sz="2800" dirty="0" err="1"/>
              <a:t>pogleda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odabrani</a:t>
            </a:r>
            <a:r>
              <a:rPr lang="en-US" sz="2800" dirty="0"/>
              <a:t> </a:t>
            </a:r>
            <a:r>
              <a:rPr lang="en-US" sz="2800" dirty="0" smtClean="0"/>
              <a:t>d</a:t>
            </a:r>
            <a:r>
              <a:rPr lang="sr-Latn-ME" sz="2800" dirty="0" smtClean="0"/>
              <a:t>i</a:t>
            </a:r>
            <a:r>
              <a:rPr lang="en-US" sz="2800" dirty="0" smtClean="0"/>
              <a:t>o </a:t>
            </a:r>
            <a:r>
              <a:rPr lang="en-US" sz="2800" dirty="0" err="1"/>
              <a:t>teksta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olakšava</a:t>
            </a:r>
            <a:r>
              <a:rPr lang="en-US" sz="2800" dirty="0"/>
              <a:t> </a:t>
            </a:r>
            <a:r>
              <a:rPr lang="en-US" sz="2800" dirty="0" err="1"/>
              <a:t>čitanje</a:t>
            </a:r>
            <a:r>
              <a:rPr lang="en-US" sz="2800" dirty="0"/>
              <a:t>.</a:t>
            </a:r>
            <a:endParaRPr lang="sr-Latn-BA" sz="2800" dirty="0"/>
          </a:p>
          <a:p>
            <a:pPr algn="just"/>
            <a:r>
              <a:rPr lang="en-US" sz="2800" dirty="0"/>
              <a:t> </a:t>
            </a:r>
            <a:endParaRPr lang="sr-Latn-BA" sz="2800" dirty="0"/>
          </a:p>
          <a:p>
            <a:pPr algn="just"/>
            <a:r>
              <a:rPr lang="en-US" sz="2800" dirty="0" err="1"/>
              <a:t>Postoje</a:t>
            </a:r>
            <a:r>
              <a:rPr lang="en-US" sz="2800" dirty="0"/>
              <a:t> </a:t>
            </a:r>
            <a:r>
              <a:rPr lang="en-US" sz="2800" dirty="0" err="1"/>
              <a:t>različite</a:t>
            </a:r>
            <a:r>
              <a:rPr lang="en-US" sz="2800" dirty="0"/>
              <a:t> </a:t>
            </a:r>
            <a:r>
              <a:rPr lang="en-US" sz="2800" dirty="0" err="1"/>
              <a:t>vrste</a:t>
            </a:r>
            <a:r>
              <a:rPr lang="en-US" sz="2800" dirty="0"/>
              <a:t> </a:t>
            </a:r>
            <a:r>
              <a:rPr lang="en-US" sz="2800" dirty="0" err="1"/>
              <a:t>ovih</a:t>
            </a:r>
            <a:r>
              <a:rPr lang="en-US" sz="2800" dirty="0"/>
              <a:t> </a:t>
            </a:r>
            <a:r>
              <a:rPr lang="en-US" sz="2800" dirty="0" err="1"/>
              <a:t>vodiča</a:t>
            </a:r>
            <a:r>
              <a:rPr lang="en-US" sz="2800" dirty="0"/>
              <a:t>: </a:t>
            </a:r>
            <a:r>
              <a:rPr lang="en-US" sz="2800" dirty="0" err="1"/>
              <a:t>potpuno</a:t>
            </a:r>
            <a:r>
              <a:rPr lang="en-US" sz="2800" dirty="0"/>
              <a:t> </a:t>
            </a:r>
            <a:r>
              <a:rPr lang="en-US" sz="2800" dirty="0" err="1"/>
              <a:t>providni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jarkih</a:t>
            </a:r>
            <a:r>
              <a:rPr lang="en-US" sz="2800" dirty="0"/>
              <a:t> </a:t>
            </a:r>
            <a:r>
              <a:rPr lang="en-US" sz="2800" dirty="0" err="1"/>
              <a:t>boja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pokrivaju</a:t>
            </a:r>
            <a:r>
              <a:rPr lang="en-US" sz="2800" dirty="0"/>
              <a:t> </a:t>
            </a:r>
            <a:r>
              <a:rPr lang="en-US" sz="2800" dirty="0" err="1"/>
              <a:t>manji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veći</a:t>
            </a:r>
            <a:r>
              <a:rPr lang="en-US" sz="2800" dirty="0"/>
              <a:t> </a:t>
            </a:r>
            <a:r>
              <a:rPr lang="en-US" sz="2800" dirty="0" err="1"/>
              <a:t>dio</a:t>
            </a:r>
            <a:r>
              <a:rPr lang="en-US" sz="2800" dirty="0"/>
              <a:t> </a:t>
            </a:r>
            <a:r>
              <a:rPr lang="en-US" sz="2800" dirty="0" err="1"/>
              <a:t>teksta</a:t>
            </a:r>
            <a:r>
              <a:rPr lang="en-US" sz="2800" dirty="0"/>
              <a:t> .</a:t>
            </a:r>
            <a:endParaRPr lang="sr-Latn-BA" sz="2800" dirty="0"/>
          </a:p>
          <a:p>
            <a:endParaRPr lang="sr-Latn-BA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07431" y="4657165"/>
            <a:ext cx="5086350" cy="2754313"/>
          </a:xfrm>
          <a:prstGeom prst="rect">
            <a:avLst/>
          </a:prstGeom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5496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Latn-BA" sz="4000" dirty="0"/>
          </a:p>
          <a:p>
            <a:endParaRPr lang="sr-Latn-BA" dirty="0"/>
          </a:p>
        </p:txBody>
      </p:sp>
      <p:sp>
        <p:nvSpPr>
          <p:cNvPr id="3" name="TextBox 2"/>
          <p:cNvSpPr txBox="1"/>
          <p:nvPr/>
        </p:nvSpPr>
        <p:spPr>
          <a:xfrm>
            <a:off x="235131" y="927463"/>
            <a:ext cx="1177309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Olovke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čitanje</a:t>
            </a:r>
            <a:r>
              <a:rPr lang="en-US" sz="2800" dirty="0"/>
              <a:t>  (</a:t>
            </a:r>
            <a:r>
              <a:rPr lang="en-US" sz="2800" dirty="0" err="1"/>
              <a:t>Scanmarker</a:t>
            </a:r>
            <a:r>
              <a:rPr lang="en-US" sz="2800" dirty="0"/>
              <a:t> </a:t>
            </a:r>
            <a:r>
              <a:rPr lang="en-US" sz="2800" dirty="0" smtClean="0"/>
              <a:t>)</a:t>
            </a:r>
            <a:endParaRPr lang="sr-Latn-ME" sz="2800" dirty="0" smtClean="0"/>
          </a:p>
          <a:p>
            <a:pPr algn="just"/>
            <a:endParaRPr lang="sr-Latn-BA" sz="2800" dirty="0"/>
          </a:p>
          <a:p>
            <a:pPr algn="just"/>
            <a:r>
              <a:rPr lang="en-US" sz="2800" dirty="0"/>
              <a:t> </a:t>
            </a:r>
            <a:r>
              <a:rPr lang="en-US" sz="2800" dirty="0" err="1"/>
              <a:t>Prevlačenjem</a:t>
            </a:r>
            <a:r>
              <a:rPr lang="en-US" sz="2800" dirty="0"/>
              <a:t> </a:t>
            </a:r>
            <a:r>
              <a:rPr lang="en-US" sz="2800" dirty="0" err="1"/>
              <a:t>vrha</a:t>
            </a:r>
            <a:r>
              <a:rPr lang="en-US" sz="2800" dirty="0"/>
              <a:t> </a:t>
            </a:r>
            <a:r>
              <a:rPr lang="en-US" sz="2800" dirty="0" err="1"/>
              <a:t>olovke</a:t>
            </a:r>
            <a:r>
              <a:rPr lang="en-US" sz="2800" dirty="0"/>
              <a:t> </a:t>
            </a:r>
            <a:r>
              <a:rPr lang="en-US" sz="2800" dirty="0" err="1"/>
              <a:t>preko</a:t>
            </a:r>
            <a:r>
              <a:rPr lang="en-US" sz="2800" dirty="0"/>
              <a:t> </a:t>
            </a:r>
            <a:r>
              <a:rPr lang="en-US" sz="2800" dirty="0" err="1"/>
              <a:t>bilo</a:t>
            </a:r>
            <a:r>
              <a:rPr lang="en-US" sz="2800" dirty="0"/>
              <a:t> </a:t>
            </a:r>
            <a:r>
              <a:rPr lang="en-US" sz="2800" dirty="0" err="1"/>
              <a:t>kog</a:t>
            </a:r>
            <a:r>
              <a:rPr lang="en-US" sz="2800" dirty="0"/>
              <a:t> </a:t>
            </a:r>
            <a:r>
              <a:rPr lang="en-US" sz="2800" dirty="0" err="1"/>
              <a:t>štampanog</a:t>
            </a:r>
            <a:r>
              <a:rPr lang="en-US" sz="2800" dirty="0"/>
              <a:t> </a:t>
            </a:r>
            <a:r>
              <a:rPr lang="en-US" sz="2800" dirty="0" err="1"/>
              <a:t>teksta</a:t>
            </a:r>
            <a:r>
              <a:rPr lang="en-US" sz="2800" dirty="0"/>
              <a:t>, </a:t>
            </a:r>
            <a:r>
              <a:rPr lang="en-US" sz="2800" dirty="0" err="1"/>
              <a:t>ovaj</a:t>
            </a:r>
            <a:r>
              <a:rPr lang="en-US" sz="2800" dirty="0"/>
              <a:t> </a:t>
            </a:r>
            <a:r>
              <a:rPr lang="en-US" sz="2800" dirty="0" err="1"/>
              <a:t>digitalni</a:t>
            </a:r>
            <a:r>
              <a:rPr lang="en-US" sz="2800" dirty="0"/>
              <a:t> </a:t>
            </a:r>
            <a:r>
              <a:rPr lang="en-US" sz="2800" dirty="0" smtClean="0"/>
              <a:t>marker </a:t>
            </a:r>
            <a:r>
              <a:rPr lang="en-US" sz="2800" dirty="0" err="1"/>
              <a:t>odmah</a:t>
            </a:r>
            <a:r>
              <a:rPr lang="en-US" sz="2800" dirty="0"/>
              <a:t> </a:t>
            </a:r>
            <a:r>
              <a:rPr lang="en-US" sz="2800" dirty="0" err="1"/>
              <a:t>prebacuje</a:t>
            </a:r>
            <a:r>
              <a:rPr lang="en-US" sz="2800" dirty="0"/>
              <a:t> </a:t>
            </a:r>
            <a:r>
              <a:rPr lang="en-US" sz="2800" dirty="0" err="1"/>
              <a:t>tekst</a:t>
            </a:r>
            <a:r>
              <a:rPr lang="en-US" sz="2800" dirty="0"/>
              <a:t> u </a:t>
            </a:r>
            <a:r>
              <a:rPr lang="en-US" sz="2800" dirty="0" err="1"/>
              <a:t>bilo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tekst</a:t>
            </a:r>
            <a:r>
              <a:rPr lang="en-US" sz="2800" dirty="0"/>
              <a:t> editor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računaru</a:t>
            </a:r>
            <a:r>
              <a:rPr lang="en-US" sz="2800" dirty="0"/>
              <a:t>. </a:t>
            </a:r>
            <a:r>
              <a:rPr lang="en-US" sz="2800" dirty="0" err="1"/>
              <a:t>Povezan</a:t>
            </a:r>
            <a:r>
              <a:rPr lang="en-US" sz="2800" dirty="0"/>
              <a:t> </a:t>
            </a:r>
            <a:r>
              <a:rPr lang="en-US" sz="2800" dirty="0" err="1"/>
              <a:t>preko</a:t>
            </a:r>
            <a:r>
              <a:rPr lang="en-US" sz="2800" dirty="0"/>
              <a:t> USB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računarom</a:t>
            </a:r>
            <a:r>
              <a:rPr lang="en-US" sz="2800" dirty="0"/>
              <a:t> </a:t>
            </a:r>
            <a:r>
              <a:rPr lang="en-US" sz="2800" dirty="0" err="1"/>
              <a:t>pretvara</a:t>
            </a:r>
            <a:r>
              <a:rPr lang="en-US" sz="2800" dirty="0"/>
              <a:t> </a:t>
            </a:r>
            <a:r>
              <a:rPr lang="en-US" sz="2800" dirty="0" err="1"/>
              <a:t>tekst</a:t>
            </a:r>
            <a:r>
              <a:rPr lang="en-US" sz="2800" dirty="0"/>
              <a:t> u </a:t>
            </a:r>
            <a:r>
              <a:rPr lang="en-US" sz="2800" dirty="0" err="1"/>
              <a:t>govor</a:t>
            </a:r>
            <a:r>
              <a:rPr lang="en-US" sz="2800" dirty="0"/>
              <a:t> .</a:t>
            </a:r>
            <a:endParaRPr lang="sr-Latn-BA" sz="2800" dirty="0"/>
          </a:p>
          <a:p>
            <a:endParaRPr lang="sr-Latn-B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48117" y="4062412"/>
            <a:ext cx="3124200" cy="2154238"/>
          </a:xfrm>
          <a:prstGeom prst="rect">
            <a:avLst/>
          </a:prstGeom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4777" y="3526276"/>
            <a:ext cx="3657971" cy="3331724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188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Latn-BA" sz="4000" dirty="0"/>
          </a:p>
          <a:p>
            <a:endParaRPr lang="sr-Latn-BA" dirty="0"/>
          </a:p>
        </p:txBody>
      </p:sp>
      <p:sp>
        <p:nvSpPr>
          <p:cNvPr id="5" name="Rectangle 4"/>
          <p:cNvSpPr/>
          <p:nvPr/>
        </p:nvSpPr>
        <p:spPr>
          <a:xfrm>
            <a:off x="391886" y="188686"/>
            <a:ext cx="92746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Komunikacijske</a:t>
            </a:r>
            <a:r>
              <a:rPr lang="en-US" sz="2800" dirty="0" smtClean="0"/>
              <a:t> table</a:t>
            </a:r>
            <a:endParaRPr lang="sr-Latn-ME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Komunikacijske</a:t>
            </a:r>
            <a:r>
              <a:rPr lang="en-US" sz="2800" dirty="0" smtClean="0"/>
              <a:t> table </a:t>
            </a:r>
            <a:r>
              <a:rPr lang="en-US" sz="2800" dirty="0" err="1" smtClean="0"/>
              <a:t>su</a:t>
            </a:r>
            <a:r>
              <a:rPr lang="en-US" sz="2800" dirty="0" smtClean="0"/>
              <a:t> table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postavljenim</a:t>
            </a:r>
            <a:r>
              <a:rPr lang="en-US" sz="2800" dirty="0" smtClean="0"/>
              <a:t> </a:t>
            </a:r>
            <a:r>
              <a:rPr lang="en-US" sz="2800" dirty="0" err="1" smtClean="0"/>
              <a:t>simbolima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slikama</a:t>
            </a:r>
            <a:r>
              <a:rPr lang="en-US" sz="2800" dirty="0" smtClean="0"/>
              <a:t> </a:t>
            </a:r>
            <a:r>
              <a:rPr lang="en-US" sz="2800" dirty="0" err="1" smtClean="0"/>
              <a:t>koje</a:t>
            </a:r>
            <a:r>
              <a:rPr lang="en-US" sz="2800" dirty="0" smtClean="0"/>
              <a:t> </a:t>
            </a:r>
            <a:r>
              <a:rPr lang="en-US" sz="2800" dirty="0" err="1" smtClean="0"/>
              <a:t>treba</a:t>
            </a:r>
            <a:r>
              <a:rPr lang="en-US" sz="2800" dirty="0" smtClean="0"/>
              <a:t> da </a:t>
            </a:r>
            <a:r>
              <a:rPr lang="en-US" sz="2800" dirty="0" err="1" smtClean="0"/>
              <a:t>olakšaju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omoguće</a:t>
            </a:r>
            <a:r>
              <a:rPr lang="en-US" sz="2800" dirty="0" smtClean="0"/>
              <a:t> </a:t>
            </a:r>
            <a:r>
              <a:rPr lang="en-US" sz="2800" dirty="0" err="1" smtClean="0"/>
              <a:t>komunikaciju</a:t>
            </a:r>
            <a:r>
              <a:rPr lang="en-US" sz="2800" dirty="0" smtClean="0"/>
              <a:t> </a:t>
            </a:r>
            <a:r>
              <a:rPr lang="sr-Latn-ME" sz="2800" dirty="0" smtClean="0"/>
              <a:t>.</a:t>
            </a:r>
            <a:r>
              <a:rPr lang="en-US" sz="2800" dirty="0" err="1" smtClean="0"/>
              <a:t>Djeca</a:t>
            </a:r>
            <a:r>
              <a:rPr lang="en-US" sz="2800" dirty="0" smtClean="0"/>
              <a:t> </a:t>
            </a:r>
            <a:r>
              <a:rPr lang="en-US" sz="2800" dirty="0" err="1" smtClean="0"/>
              <a:t>koriste</a:t>
            </a:r>
            <a:r>
              <a:rPr lang="en-US" sz="2800" dirty="0" smtClean="0"/>
              <a:t> </a:t>
            </a:r>
            <a:r>
              <a:rPr lang="en-US" sz="2800" dirty="0" err="1" smtClean="0"/>
              <a:t>ove</a:t>
            </a:r>
            <a:r>
              <a:rPr lang="en-US" sz="2800" dirty="0" smtClean="0"/>
              <a:t> table </a:t>
            </a:r>
            <a:r>
              <a:rPr lang="en-US" sz="2800" dirty="0" err="1" smtClean="0"/>
              <a:t>tako</a:t>
            </a:r>
            <a:r>
              <a:rPr lang="en-US" sz="2800" dirty="0" smtClean="0"/>
              <a:t> </a:t>
            </a:r>
            <a:r>
              <a:rPr lang="en-US" sz="2800" dirty="0" err="1" smtClean="0"/>
              <a:t>što</a:t>
            </a:r>
            <a:r>
              <a:rPr lang="en-US" sz="2800" dirty="0" smtClean="0"/>
              <a:t> </a:t>
            </a:r>
            <a:r>
              <a:rPr lang="en-US" sz="2800" dirty="0" err="1" smtClean="0"/>
              <a:t>pokazuju</a:t>
            </a:r>
            <a:r>
              <a:rPr lang="en-US" sz="2800" dirty="0" smtClean="0"/>
              <a:t> </a:t>
            </a:r>
            <a:r>
              <a:rPr lang="en-US" sz="2800" dirty="0" err="1" smtClean="0"/>
              <a:t>prstima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usmjeravaju</a:t>
            </a:r>
            <a:r>
              <a:rPr lang="en-US" sz="2800" dirty="0" smtClean="0"/>
              <a:t> </a:t>
            </a:r>
            <a:r>
              <a:rPr lang="en-US" sz="2800" dirty="0" err="1" smtClean="0"/>
              <a:t>pogled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različite</a:t>
            </a:r>
            <a:r>
              <a:rPr lang="en-US" sz="2800" dirty="0" smtClean="0"/>
              <a:t> </a:t>
            </a:r>
            <a:r>
              <a:rPr lang="en-US" sz="2800" dirty="0" err="1" smtClean="0"/>
              <a:t>simbole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slike</a:t>
            </a:r>
            <a:r>
              <a:rPr lang="en-US" sz="2800" dirty="0" smtClean="0"/>
              <a:t>. </a:t>
            </a:r>
            <a:r>
              <a:rPr lang="en-US" sz="2800" dirty="0" err="1" smtClean="0"/>
              <a:t>Više</a:t>
            </a:r>
            <a:r>
              <a:rPr lang="en-US" sz="2800" dirty="0" smtClean="0"/>
              <a:t> </a:t>
            </a:r>
            <a:r>
              <a:rPr lang="en-US" sz="2800" dirty="0" err="1" smtClean="0"/>
              <a:t>ovih</a:t>
            </a:r>
            <a:r>
              <a:rPr lang="en-US" sz="2800" dirty="0" smtClean="0"/>
              <a:t> </a:t>
            </a:r>
            <a:r>
              <a:rPr lang="en-US" sz="2800" dirty="0" err="1" smtClean="0"/>
              <a:t>tabli</a:t>
            </a:r>
            <a:r>
              <a:rPr lang="en-US" sz="2800" dirty="0" smtClean="0"/>
              <a:t> se </a:t>
            </a:r>
            <a:r>
              <a:rPr lang="en-US" sz="2800" dirty="0" err="1" smtClean="0"/>
              <a:t>može</a:t>
            </a:r>
            <a:r>
              <a:rPr lang="en-US" sz="2800" dirty="0" smtClean="0"/>
              <a:t> </a:t>
            </a:r>
            <a:r>
              <a:rPr lang="en-US" sz="2800" dirty="0" err="1" smtClean="0"/>
              <a:t>organizovati</a:t>
            </a:r>
            <a:r>
              <a:rPr lang="en-US" sz="2800" dirty="0" smtClean="0"/>
              <a:t> u </a:t>
            </a:r>
            <a:r>
              <a:rPr lang="en-US" sz="2800" dirty="0" err="1" smtClean="0"/>
              <a:t>komunikacijsku</a:t>
            </a:r>
            <a:r>
              <a:rPr lang="en-US" sz="2800" dirty="0" smtClean="0"/>
              <a:t> </a:t>
            </a:r>
            <a:r>
              <a:rPr lang="en-US" sz="2800" dirty="0" err="1" smtClean="0"/>
              <a:t>knjigu</a:t>
            </a:r>
            <a:r>
              <a:rPr lang="en-US" sz="2800" dirty="0" smtClean="0"/>
              <a:t>/</a:t>
            </a:r>
            <a:r>
              <a:rPr lang="en-US" sz="2800" dirty="0" err="1" smtClean="0"/>
              <a:t>fasciklu</a:t>
            </a:r>
            <a:r>
              <a:rPr lang="en-US" sz="2800" dirty="0" smtClean="0"/>
              <a:t>. </a:t>
            </a:r>
          </a:p>
        </p:txBody>
      </p:sp>
      <p:pic>
        <p:nvPicPr>
          <p:cNvPr id="23556" name="Picture 4" descr="Srodna sli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1690" y="3886694"/>
            <a:ext cx="2466975" cy="1847851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140" y="4117654"/>
            <a:ext cx="3202379" cy="21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rodna sli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240" y="4186962"/>
            <a:ext cx="4572000" cy="239671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57646" y="1162592"/>
            <a:ext cx="1000614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Kalendari</a:t>
            </a:r>
            <a:r>
              <a:rPr lang="en-US" sz="2800" dirty="0" smtClean="0"/>
              <a:t> </a:t>
            </a:r>
            <a:r>
              <a:rPr lang="en-US" sz="2800" dirty="0" err="1" smtClean="0"/>
              <a:t>aktivnosti</a:t>
            </a:r>
            <a:endParaRPr lang="sr-Latn-ME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Kalendari</a:t>
            </a:r>
            <a:r>
              <a:rPr lang="en-US" sz="2800" dirty="0" smtClean="0"/>
              <a:t> </a:t>
            </a:r>
            <a:r>
              <a:rPr lang="en-US" sz="2800" dirty="0" err="1" smtClean="0"/>
              <a:t>aktivnosti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nedjeljni</a:t>
            </a:r>
            <a:r>
              <a:rPr lang="en-US" sz="2800" dirty="0" smtClean="0"/>
              <a:t> </a:t>
            </a:r>
            <a:r>
              <a:rPr lang="en-US" sz="2800" dirty="0" err="1" smtClean="0"/>
              <a:t>planeri</a:t>
            </a:r>
            <a:r>
              <a:rPr lang="en-US" sz="2800" dirty="0" smtClean="0"/>
              <a:t> </a:t>
            </a:r>
            <a:r>
              <a:rPr lang="en-US" sz="2800" dirty="0" err="1" smtClean="0"/>
              <a:t>su</a:t>
            </a:r>
            <a:r>
              <a:rPr lang="en-US" sz="2800" dirty="0" smtClean="0"/>
              <a:t> table, </a:t>
            </a:r>
            <a:r>
              <a:rPr lang="en-US" sz="2800" dirty="0" err="1" smtClean="0"/>
              <a:t>najčešće</a:t>
            </a:r>
            <a:r>
              <a:rPr lang="en-US" sz="2800" dirty="0" smtClean="0"/>
              <a:t> </a:t>
            </a:r>
            <a:r>
              <a:rPr lang="en-US" sz="2800" dirty="0" err="1" smtClean="0"/>
              <a:t>metalne</a:t>
            </a:r>
            <a:r>
              <a:rPr lang="en-US" sz="2800" dirty="0" smtClean="0"/>
              <a:t>, </a:t>
            </a:r>
            <a:r>
              <a:rPr lang="en-US" sz="2800" dirty="0" err="1" smtClean="0"/>
              <a:t>podijeljene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sedam</a:t>
            </a:r>
            <a:r>
              <a:rPr lang="en-US" sz="2800" dirty="0" smtClean="0"/>
              <a:t> </a:t>
            </a:r>
            <a:r>
              <a:rPr lang="en-US" sz="2800" dirty="0" err="1" smtClean="0"/>
              <a:t>dijelova</a:t>
            </a:r>
            <a:r>
              <a:rPr lang="en-US" sz="2800" dirty="0" smtClean="0"/>
              <a:t> </a:t>
            </a:r>
            <a:r>
              <a:rPr lang="en-US" sz="2800" dirty="0" err="1" smtClean="0"/>
              <a:t>koji</a:t>
            </a:r>
            <a:r>
              <a:rPr lang="en-US" sz="2800" dirty="0" smtClean="0"/>
              <a:t> </a:t>
            </a:r>
            <a:r>
              <a:rPr lang="en-US" sz="2800" dirty="0" err="1" smtClean="0"/>
              <a:t>simbolizuju</a:t>
            </a:r>
            <a:r>
              <a:rPr lang="en-US" sz="2800" dirty="0" smtClean="0"/>
              <a:t> </a:t>
            </a:r>
            <a:r>
              <a:rPr lang="en-US" sz="2800" dirty="0" err="1" smtClean="0"/>
              <a:t>sedam</a:t>
            </a:r>
            <a:r>
              <a:rPr lang="en-US" sz="2800" dirty="0" smtClean="0"/>
              <a:t> </a:t>
            </a:r>
            <a:r>
              <a:rPr lang="en-US" sz="2800" dirty="0" err="1" smtClean="0"/>
              <a:t>dana</a:t>
            </a:r>
            <a:r>
              <a:rPr lang="en-US" sz="2800" dirty="0" smtClean="0"/>
              <a:t> u </a:t>
            </a:r>
            <a:r>
              <a:rPr lang="en-US" sz="2800" dirty="0" err="1" smtClean="0"/>
              <a:t>nedjelji</a:t>
            </a:r>
            <a:r>
              <a:rPr lang="en-US" sz="2800" dirty="0" smtClean="0"/>
              <a:t> . </a:t>
            </a:r>
            <a:r>
              <a:rPr lang="en-US" sz="2800" dirty="0" err="1" smtClean="0"/>
              <a:t>Umjesto</a:t>
            </a:r>
            <a:r>
              <a:rPr lang="en-US" sz="2800" dirty="0" smtClean="0"/>
              <a:t> </a:t>
            </a:r>
            <a:r>
              <a:rPr lang="en-US" sz="2800" dirty="0" err="1" smtClean="0"/>
              <a:t>napisanih</a:t>
            </a:r>
            <a:r>
              <a:rPr lang="en-US" sz="2800" dirty="0" smtClean="0"/>
              <a:t>  </a:t>
            </a:r>
            <a:r>
              <a:rPr lang="en-US" sz="2800" dirty="0" err="1" smtClean="0"/>
              <a:t>informacija</a:t>
            </a:r>
            <a:r>
              <a:rPr lang="en-US" sz="2800" dirty="0" smtClean="0"/>
              <a:t>, </a:t>
            </a:r>
            <a:r>
              <a:rPr lang="en-US" sz="2800" dirty="0" err="1" smtClean="0"/>
              <a:t>koriste</a:t>
            </a:r>
            <a:r>
              <a:rPr lang="en-US" sz="2800" dirty="0" smtClean="0"/>
              <a:t> se </a:t>
            </a:r>
            <a:r>
              <a:rPr lang="en-US" sz="2800" dirty="0" err="1" smtClean="0"/>
              <a:t>sličice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simboli</a:t>
            </a:r>
            <a:r>
              <a:rPr lang="en-US" sz="2800" dirty="0" smtClean="0"/>
              <a:t> </a:t>
            </a:r>
            <a:r>
              <a:rPr lang="en-US" sz="2800" dirty="0" err="1" smtClean="0"/>
              <a:t>koji</a:t>
            </a:r>
            <a:r>
              <a:rPr lang="en-US" sz="2800" dirty="0" smtClean="0"/>
              <a:t> </a:t>
            </a:r>
            <a:r>
              <a:rPr lang="en-US" sz="2800" dirty="0" err="1" smtClean="0"/>
              <a:t>označavaju</a:t>
            </a:r>
            <a:r>
              <a:rPr lang="en-US" sz="2800" dirty="0" smtClean="0"/>
              <a:t> </a:t>
            </a:r>
            <a:r>
              <a:rPr lang="en-US" sz="2800" dirty="0" err="1" smtClean="0"/>
              <a:t>neku</a:t>
            </a:r>
            <a:r>
              <a:rPr lang="en-US" sz="2800" dirty="0" smtClean="0"/>
              <a:t> </a:t>
            </a:r>
            <a:r>
              <a:rPr lang="en-US" sz="2800" dirty="0" err="1" smtClean="0"/>
              <a:t>pojedinačnu</a:t>
            </a:r>
            <a:r>
              <a:rPr lang="en-US" sz="2800" dirty="0" smtClean="0"/>
              <a:t> </a:t>
            </a:r>
            <a:r>
              <a:rPr lang="en-US" sz="2800" dirty="0" err="1" smtClean="0"/>
              <a:t>aktivnost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578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144" y="319314"/>
            <a:ext cx="1204159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Tasteri</a:t>
            </a:r>
            <a:r>
              <a:rPr lang="en-US" sz="2800" dirty="0"/>
              <a:t>  Talking </a:t>
            </a:r>
            <a:r>
              <a:rPr lang="en-US" sz="2800" dirty="0" smtClean="0"/>
              <a:t>pocket</a:t>
            </a:r>
            <a:endParaRPr lang="sr-Latn-ME" sz="2800" dirty="0" smtClean="0"/>
          </a:p>
          <a:p>
            <a:pPr algn="just"/>
            <a:endParaRPr lang="sr-Latn-BA" sz="2800" dirty="0"/>
          </a:p>
          <a:p>
            <a:pPr algn="just"/>
            <a:r>
              <a:rPr lang="en-US" sz="2400" dirty="0"/>
              <a:t>Mali </a:t>
            </a:r>
            <a:r>
              <a:rPr lang="en-US" sz="2400" dirty="0" err="1"/>
              <a:t>uređaji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snimanje</a:t>
            </a:r>
            <a:r>
              <a:rPr lang="en-US" sz="2400" dirty="0"/>
              <a:t> </a:t>
            </a:r>
            <a:r>
              <a:rPr lang="en-US" sz="2400" dirty="0" err="1"/>
              <a:t>glasovne</a:t>
            </a:r>
            <a:r>
              <a:rPr lang="en-US" sz="2400" dirty="0"/>
              <a:t> </a:t>
            </a:r>
            <a:r>
              <a:rPr lang="en-US" sz="2400" dirty="0" err="1"/>
              <a:t>poruke</a:t>
            </a:r>
            <a:r>
              <a:rPr lang="en-US" sz="2400" dirty="0"/>
              <a:t> u </a:t>
            </a:r>
            <a:r>
              <a:rPr lang="en-US" sz="2400" dirty="0" err="1"/>
              <a:t>trajanju</a:t>
            </a:r>
            <a:r>
              <a:rPr lang="en-US" sz="2400" dirty="0"/>
              <a:t> od 10 </a:t>
            </a:r>
            <a:r>
              <a:rPr lang="en-US" sz="2400" dirty="0" err="1"/>
              <a:t>sekundi</a:t>
            </a:r>
            <a:r>
              <a:rPr lang="en-US" sz="2400" dirty="0"/>
              <a:t> </a:t>
            </a:r>
            <a:r>
              <a:rPr lang="en-US" sz="2400" dirty="0" smtClean="0"/>
              <a:t>.</a:t>
            </a:r>
            <a:endParaRPr lang="sr-Latn-ME" sz="2400" dirty="0" smtClean="0"/>
          </a:p>
          <a:p>
            <a:pPr algn="just"/>
            <a:r>
              <a:rPr lang="en-US" sz="2400" dirty="0" smtClean="0"/>
              <a:t>Na </a:t>
            </a:r>
            <a:r>
              <a:rPr lang="en-US" sz="2400" dirty="0" err="1"/>
              <a:t>poleđini</a:t>
            </a:r>
            <a:r>
              <a:rPr lang="en-US" sz="2400" dirty="0"/>
              <a:t> </a:t>
            </a:r>
            <a:r>
              <a:rPr lang="en-US" sz="2400" dirty="0" err="1"/>
              <a:t>dzepa</a:t>
            </a:r>
            <a:r>
              <a:rPr lang="en-US" sz="2400" dirty="0"/>
              <a:t>  je </a:t>
            </a:r>
            <a:r>
              <a:rPr lang="en-US" sz="2400" dirty="0" err="1"/>
              <a:t>čičak</a:t>
            </a:r>
            <a:r>
              <a:rPr lang="en-US" sz="2400" dirty="0"/>
              <a:t> </a:t>
            </a:r>
            <a:r>
              <a:rPr lang="en-US" sz="2400" dirty="0" err="1"/>
              <a:t>traka</a:t>
            </a:r>
            <a:r>
              <a:rPr lang="en-US" sz="2400" dirty="0"/>
              <a:t> </a:t>
            </a:r>
            <a:r>
              <a:rPr lang="en-US" sz="2400" dirty="0" err="1"/>
              <a:t>kojom</a:t>
            </a:r>
            <a:r>
              <a:rPr lang="en-US" sz="2400" dirty="0"/>
              <a:t> se </a:t>
            </a:r>
            <a:r>
              <a:rPr lang="en-US" sz="2400" dirty="0" err="1"/>
              <a:t>kači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komunikacijsku</a:t>
            </a:r>
            <a:r>
              <a:rPr lang="en-US" sz="2400" dirty="0"/>
              <a:t>  </a:t>
            </a:r>
            <a:r>
              <a:rPr lang="en-US" sz="2400" dirty="0" err="1"/>
              <a:t>tablu</a:t>
            </a:r>
            <a:r>
              <a:rPr lang="en-US" sz="2400" dirty="0"/>
              <a:t> .</a:t>
            </a:r>
            <a:endParaRPr lang="sr-Latn-BA" sz="2400" dirty="0"/>
          </a:p>
          <a:p>
            <a:pPr algn="just"/>
            <a:r>
              <a:rPr lang="en-US" sz="2400" dirty="0"/>
              <a:t> </a:t>
            </a:r>
            <a:endParaRPr lang="sr-Latn-BA" sz="2400" dirty="0"/>
          </a:p>
          <a:p>
            <a:pPr algn="just"/>
            <a:r>
              <a:rPr lang="en-US" sz="2800" dirty="0" err="1"/>
              <a:t>Komunikatori</a:t>
            </a:r>
            <a:r>
              <a:rPr lang="en-US" sz="2800" dirty="0"/>
              <a:t>  </a:t>
            </a:r>
            <a:r>
              <a:rPr lang="en-US" sz="2800" dirty="0" err="1"/>
              <a:t>Bigmack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 smtClean="0"/>
              <a:t>Littlemack</a:t>
            </a:r>
            <a:endParaRPr lang="sr-Latn-ME" sz="2800" dirty="0" smtClean="0"/>
          </a:p>
          <a:p>
            <a:pPr algn="just"/>
            <a:endParaRPr lang="sr-Latn-BA" sz="2800" dirty="0"/>
          </a:p>
          <a:p>
            <a:pPr algn="just"/>
            <a:r>
              <a:rPr lang="en-US" sz="2400" dirty="0" err="1"/>
              <a:t>Jednostavni</a:t>
            </a:r>
            <a:r>
              <a:rPr lang="en-US" sz="2400" dirty="0"/>
              <a:t> </a:t>
            </a:r>
            <a:r>
              <a:rPr lang="en-US" sz="2400" dirty="0" err="1"/>
              <a:t>komunikatori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snimanje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reprodukovanje</a:t>
            </a:r>
            <a:r>
              <a:rPr lang="en-US" sz="2400" dirty="0"/>
              <a:t> </a:t>
            </a:r>
            <a:r>
              <a:rPr lang="en-US" sz="2400" dirty="0" err="1"/>
              <a:t>poruka</a:t>
            </a:r>
            <a:r>
              <a:rPr lang="en-US" sz="2400" dirty="0"/>
              <a:t> </a:t>
            </a:r>
            <a:r>
              <a:rPr lang="en-US" sz="2400" dirty="0" err="1"/>
              <a:t>pritiskom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veliki</a:t>
            </a:r>
            <a:r>
              <a:rPr lang="en-US" sz="2400" dirty="0"/>
              <a:t> taster u </a:t>
            </a:r>
            <a:r>
              <a:rPr lang="en-US" sz="2400" dirty="0" err="1"/>
              <a:t>boji</a:t>
            </a:r>
            <a:r>
              <a:rPr lang="en-US" sz="2400" dirty="0"/>
              <a:t>  </a:t>
            </a:r>
            <a:endParaRPr lang="sr-Latn-BA" sz="2400" dirty="0"/>
          </a:p>
          <a:p>
            <a:endParaRPr lang="sr-Latn-B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4" y="4366791"/>
            <a:ext cx="3288304" cy="237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24" y="4021889"/>
            <a:ext cx="3008748" cy="225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02" y="4418726"/>
            <a:ext cx="3028950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81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436" y="231820"/>
            <a:ext cx="11724067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BIGmack</a:t>
            </a:r>
            <a:r>
              <a:rPr lang="en-US" sz="2800" dirty="0" smtClean="0"/>
              <a:t> </a:t>
            </a:r>
            <a:endParaRPr lang="sr-Latn-ME" sz="2800" dirty="0" smtClean="0"/>
          </a:p>
          <a:p>
            <a:endParaRPr lang="sr-Latn-ME" sz="2800" dirty="0" smtClean="0"/>
          </a:p>
          <a:p>
            <a:r>
              <a:rPr lang="en-US" sz="2400" dirty="0" err="1" smtClean="0"/>
              <a:t>Ovaj</a:t>
            </a:r>
            <a:r>
              <a:rPr lang="en-US" sz="2400" dirty="0" smtClean="0"/>
              <a:t> </a:t>
            </a:r>
            <a:r>
              <a:rPr lang="en-US" sz="2400" dirty="0"/>
              <a:t>taster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mogućnost</a:t>
            </a:r>
            <a:r>
              <a:rPr lang="en-US" sz="2400" dirty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</a:t>
            </a:r>
            <a:r>
              <a:rPr lang="en-US" sz="2400" dirty="0" err="1"/>
              <a:t>jedne</a:t>
            </a:r>
            <a:r>
              <a:rPr lang="en-US" sz="2400" dirty="0"/>
              <a:t> </a:t>
            </a:r>
            <a:r>
              <a:rPr lang="en-US" sz="2400" dirty="0" err="1"/>
              <a:t>poruke</a:t>
            </a:r>
            <a:r>
              <a:rPr lang="en-US" sz="2400" dirty="0" smtClean="0"/>
              <a:t>,</a:t>
            </a:r>
            <a:endParaRPr lang="sr-Latn-ME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a </a:t>
            </a:r>
            <a:r>
              <a:rPr lang="en-US" sz="2400" dirty="0" err="1"/>
              <a:t>ukupno</a:t>
            </a:r>
            <a:r>
              <a:rPr lang="en-US" sz="2400" dirty="0"/>
              <a:t> </a:t>
            </a:r>
            <a:r>
              <a:rPr lang="en-US" sz="2400" dirty="0" err="1" smtClean="0"/>
              <a:t>vr</a:t>
            </a:r>
            <a:r>
              <a:rPr lang="sr-Latn-ME" sz="2400" dirty="0" smtClean="0"/>
              <a:t>ij</a:t>
            </a:r>
            <a:r>
              <a:rPr lang="en-US" sz="2400" dirty="0" err="1" smtClean="0"/>
              <a:t>eme</a:t>
            </a:r>
            <a:r>
              <a:rPr lang="en-US" sz="2400" dirty="0" smtClean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je </a:t>
            </a:r>
            <a:r>
              <a:rPr lang="sr-Latn-ME" sz="2400" dirty="0" smtClean="0"/>
              <a:t>2</a:t>
            </a:r>
            <a:r>
              <a:rPr lang="en-US" sz="2400" dirty="0" smtClean="0"/>
              <a:t> </a:t>
            </a:r>
            <a:r>
              <a:rPr lang="en-US" sz="2400" dirty="0"/>
              <a:t>min. </a:t>
            </a:r>
            <a:endParaRPr lang="sr-Latn-ME" sz="2400" dirty="0" smtClean="0"/>
          </a:p>
          <a:p>
            <a:endParaRPr lang="sr-Latn-ME" sz="2800" dirty="0" smtClean="0"/>
          </a:p>
          <a:p>
            <a:r>
              <a:rPr lang="en-US" sz="2800" dirty="0"/>
              <a:t>BIG </a:t>
            </a:r>
            <a:r>
              <a:rPr lang="en-US" sz="2800" dirty="0" smtClean="0"/>
              <a:t>Step</a:t>
            </a:r>
            <a:r>
              <a:rPr lang="sr-Latn-ME" sz="2800" dirty="0" smtClean="0"/>
              <a:t> </a:t>
            </a:r>
            <a:r>
              <a:rPr lang="en-US" sz="2800" dirty="0" smtClean="0"/>
              <a:t>b</a:t>
            </a:r>
            <a:r>
              <a:rPr lang="sr-Latn-ME" sz="2800" dirty="0" smtClean="0"/>
              <a:t>y</a:t>
            </a:r>
            <a:r>
              <a:rPr lang="sr-Latn-ME" sz="2800" dirty="0"/>
              <a:t> </a:t>
            </a:r>
            <a:r>
              <a:rPr lang="en-US" sz="2800" dirty="0" smtClean="0"/>
              <a:t>Step </a:t>
            </a:r>
            <a:endParaRPr lang="sr-Latn-ME" sz="2800" dirty="0" smtClean="0"/>
          </a:p>
          <a:p>
            <a:endParaRPr lang="sr-Latn-ME" sz="2800" dirty="0" smtClean="0"/>
          </a:p>
          <a:p>
            <a:r>
              <a:rPr lang="en-US" sz="2400" dirty="0" err="1" smtClean="0"/>
              <a:t>Ovaj</a:t>
            </a:r>
            <a:r>
              <a:rPr lang="en-US" sz="2400" dirty="0" smtClean="0"/>
              <a:t> </a:t>
            </a:r>
            <a:r>
              <a:rPr lang="en-US" sz="2400" dirty="0"/>
              <a:t>taster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mogućnost</a:t>
            </a:r>
            <a:r>
              <a:rPr lang="en-US" sz="2400" dirty="0"/>
              <a:t> </a:t>
            </a:r>
            <a:r>
              <a:rPr lang="en-US" sz="2400" dirty="0" err="1" smtClean="0"/>
              <a:t>snimanja</a:t>
            </a:r>
            <a:r>
              <a:rPr lang="en-US" sz="2400" dirty="0" smtClean="0"/>
              <a:t> </a:t>
            </a:r>
            <a:r>
              <a:rPr lang="en-US" sz="2400" dirty="0" err="1"/>
              <a:t>više</a:t>
            </a:r>
            <a:r>
              <a:rPr lang="en-US" sz="2400" dirty="0"/>
              <a:t> </a:t>
            </a:r>
            <a:r>
              <a:rPr lang="en-US" sz="2400" dirty="0" err="1"/>
              <a:t>poruka</a:t>
            </a:r>
            <a:r>
              <a:rPr lang="en-US" sz="2400" dirty="0"/>
              <a:t> </a:t>
            </a:r>
            <a:r>
              <a:rPr lang="en-US" sz="2400" dirty="0" err="1"/>
              <a:t>uzastopce</a:t>
            </a:r>
            <a:r>
              <a:rPr lang="en-US" sz="2400" dirty="0"/>
              <a:t>, </a:t>
            </a:r>
            <a:endParaRPr lang="sr-Latn-ME" sz="2400" dirty="0" smtClean="0"/>
          </a:p>
          <a:p>
            <a:r>
              <a:rPr lang="en-US" sz="2400" dirty="0" smtClean="0"/>
              <a:t>a </a:t>
            </a:r>
            <a:r>
              <a:rPr lang="en-US" sz="2400" dirty="0" err="1"/>
              <a:t>ukupno</a:t>
            </a:r>
            <a:r>
              <a:rPr lang="en-US" sz="2400" dirty="0"/>
              <a:t> </a:t>
            </a:r>
            <a:r>
              <a:rPr lang="en-US" sz="2400" dirty="0" err="1" smtClean="0"/>
              <a:t>vr</a:t>
            </a:r>
            <a:r>
              <a:rPr lang="sr-Latn-ME" sz="2400" dirty="0" smtClean="0"/>
              <a:t>ij</a:t>
            </a:r>
            <a:r>
              <a:rPr lang="en-US" sz="2400" dirty="0" err="1" smtClean="0"/>
              <a:t>eme</a:t>
            </a:r>
            <a:r>
              <a:rPr lang="en-US" sz="2400" dirty="0" smtClean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je </a:t>
            </a:r>
            <a:r>
              <a:rPr lang="sr-Latn-ME" sz="2400" dirty="0" smtClean="0"/>
              <a:t>2</a:t>
            </a:r>
            <a:r>
              <a:rPr lang="en-US" sz="2400" dirty="0" smtClean="0"/>
              <a:t> min </a:t>
            </a:r>
            <a:endParaRPr lang="sr-Latn-ME" sz="2400" dirty="0" smtClean="0"/>
          </a:p>
          <a:p>
            <a:endParaRPr lang="sr-Latn-ME" sz="2800" dirty="0" smtClean="0"/>
          </a:p>
          <a:p>
            <a:r>
              <a:rPr lang="en-US" sz="2800" dirty="0" smtClean="0"/>
              <a:t>Step</a:t>
            </a:r>
            <a:r>
              <a:rPr lang="sr-Latn-ME" sz="2800" dirty="0" smtClean="0"/>
              <a:t> </a:t>
            </a:r>
            <a:r>
              <a:rPr lang="en-US" sz="2800" dirty="0" smtClean="0"/>
              <a:t>b</a:t>
            </a:r>
            <a:r>
              <a:rPr lang="sr-Latn-ME" sz="2800" dirty="0" smtClean="0"/>
              <a:t>y </a:t>
            </a:r>
            <a:r>
              <a:rPr lang="en-US" sz="2800" dirty="0" smtClean="0"/>
              <a:t>Step </a:t>
            </a:r>
            <a:r>
              <a:rPr lang="en-US" sz="2800" dirty="0"/>
              <a:t>with </a:t>
            </a:r>
            <a:r>
              <a:rPr lang="en-US" sz="2800" dirty="0" smtClean="0"/>
              <a:t>Levels</a:t>
            </a:r>
            <a:endParaRPr lang="sr-Latn-ME" sz="2800" dirty="0" smtClean="0"/>
          </a:p>
          <a:p>
            <a:endParaRPr lang="sr-Latn-ME" sz="2800" dirty="0" smtClean="0"/>
          </a:p>
          <a:p>
            <a:r>
              <a:rPr lang="en-US" sz="2400" dirty="0" err="1" smtClean="0"/>
              <a:t>Ovaj</a:t>
            </a:r>
            <a:r>
              <a:rPr lang="en-US" sz="2400" dirty="0" smtClean="0"/>
              <a:t> </a:t>
            </a:r>
            <a:r>
              <a:rPr lang="en-US" sz="2400" dirty="0"/>
              <a:t>taster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sr-Latn-ME" sz="24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/>
              <a:t>nivoa</a:t>
            </a:r>
            <a:r>
              <a:rPr lang="en-US" sz="2400" dirty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mogućnost</a:t>
            </a:r>
            <a:r>
              <a:rPr lang="en-US" sz="2400" dirty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</a:t>
            </a:r>
            <a:r>
              <a:rPr lang="en-US" sz="2400" dirty="0" err="1" smtClean="0"/>
              <a:t>više</a:t>
            </a:r>
            <a:endParaRPr lang="sr-Latn-ME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poruka</a:t>
            </a:r>
            <a:r>
              <a:rPr lang="en-US" sz="2400" dirty="0"/>
              <a:t> </a:t>
            </a:r>
            <a:r>
              <a:rPr lang="en-US" sz="2400" dirty="0" err="1"/>
              <a:t>uzastopce</a:t>
            </a:r>
            <a:r>
              <a:rPr lang="en-US" sz="2400" dirty="0"/>
              <a:t>. </a:t>
            </a:r>
            <a:r>
              <a:rPr lang="en-US" sz="2400" dirty="0" err="1"/>
              <a:t>Ukupno</a:t>
            </a:r>
            <a:r>
              <a:rPr lang="en-US" sz="2400" dirty="0"/>
              <a:t> </a:t>
            </a:r>
            <a:r>
              <a:rPr lang="en-US" sz="2400" dirty="0" err="1"/>
              <a:t>vreme</a:t>
            </a:r>
            <a:r>
              <a:rPr lang="en-US" sz="2400" dirty="0"/>
              <a:t> </a:t>
            </a:r>
            <a:r>
              <a:rPr lang="en-US" sz="2400" dirty="0" err="1"/>
              <a:t>snimanja</a:t>
            </a:r>
            <a:r>
              <a:rPr lang="en-US" sz="2400" dirty="0"/>
              <a:t> je </a:t>
            </a:r>
            <a:r>
              <a:rPr lang="sr-Latn-ME" sz="2400" dirty="0" smtClean="0"/>
              <a:t>4</a:t>
            </a:r>
            <a:r>
              <a:rPr lang="en-US" sz="2400" dirty="0" smtClean="0"/>
              <a:t> </a:t>
            </a:r>
            <a:r>
              <a:rPr lang="en-US" sz="2400" dirty="0"/>
              <a:t>min. </a:t>
            </a:r>
          </a:p>
        </p:txBody>
      </p:sp>
      <p:pic>
        <p:nvPicPr>
          <p:cNvPr id="1026" name="Picture 2" descr="Rezultat slika za big m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396" y="879758"/>
            <a:ext cx="2015028" cy="122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424" y="2226669"/>
            <a:ext cx="2182454" cy="1532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885" y="4327650"/>
            <a:ext cx="1681766" cy="184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8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2856" y="0"/>
            <a:ext cx="9937583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800" dirty="0"/>
              <a:t> </a:t>
            </a:r>
            <a:r>
              <a:rPr lang="sr-Latn-ME" sz="2800" dirty="0" smtClean="0"/>
              <a:t>   </a:t>
            </a:r>
            <a:r>
              <a:rPr lang="en-US" sz="3600" dirty="0" err="1" smtClean="0"/>
              <a:t>Komunikator</a:t>
            </a:r>
            <a:r>
              <a:rPr lang="en-US" sz="3600" dirty="0" smtClean="0"/>
              <a:t> </a:t>
            </a:r>
            <a:r>
              <a:rPr lang="sr-Latn-ME" sz="3600" dirty="0" smtClean="0"/>
              <a:t> </a:t>
            </a:r>
            <a:r>
              <a:rPr lang="en-US" sz="3600" dirty="0" err="1" smtClean="0"/>
              <a:t>iTalk</a:t>
            </a:r>
            <a:r>
              <a:rPr lang="sr-Latn-ME" sz="3600" dirty="0" smtClean="0"/>
              <a:t> </a:t>
            </a:r>
            <a:r>
              <a:rPr lang="en-US" sz="3600" dirty="0" smtClean="0"/>
              <a:t>2</a:t>
            </a:r>
            <a:endParaRPr lang="sr-Latn-ME" sz="3600" dirty="0" smtClean="0"/>
          </a:p>
          <a:p>
            <a:endParaRPr lang="sr-Latn-ME" sz="2800" dirty="0" smtClean="0"/>
          </a:p>
          <a:p>
            <a:endParaRPr lang="sr-Latn-ME" sz="2800" dirty="0" smtClean="0"/>
          </a:p>
          <a:p>
            <a:endParaRPr lang="sr-Latn-ME" sz="2800" dirty="0"/>
          </a:p>
          <a:p>
            <a:r>
              <a:rPr lang="en-US" sz="2800" dirty="0" err="1" smtClean="0"/>
              <a:t>Komunikator</a:t>
            </a:r>
            <a:r>
              <a:rPr lang="sr-Latn-ME" sz="2800" dirty="0" smtClean="0"/>
              <a:t> </a:t>
            </a:r>
            <a:r>
              <a:rPr lang="en-US" sz="2800" dirty="0" smtClean="0"/>
              <a:t> </a:t>
            </a:r>
            <a:r>
              <a:rPr lang="en-US" sz="2800" dirty="0" err="1" smtClean="0"/>
              <a:t>iTalk</a:t>
            </a:r>
            <a:r>
              <a:rPr lang="sr-Latn-ME" sz="2800" dirty="0" smtClean="0"/>
              <a:t> 2 je</a:t>
            </a:r>
            <a:r>
              <a:rPr lang="en-US" sz="2800" dirty="0" smtClean="0"/>
              <a:t> </a:t>
            </a:r>
            <a:r>
              <a:rPr lang="en-US" sz="2800" dirty="0" err="1"/>
              <a:t>prepoznatljiv</a:t>
            </a:r>
            <a:r>
              <a:rPr lang="en-US" sz="2800" dirty="0"/>
              <a:t> </a:t>
            </a:r>
            <a:endParaRPr lang="sr-Latn-ME" sz="2800" dirty="0" smtClean="0"/>
          </a:p>
          <a:p>
            <a:r>
              <a:rPr lang="en-US" sz="2800" dirty="0" err="1" smtClean="0"/>
              <a:t>po</a:t>
            </a:r>
            <a:r>
              <a:rPr lang="en-US" sz="2800" dirty="0" smtClean="0"/>
              <a:t> </a:t>
            </a:r>
            <a:r>
              <a:rPr lang="en-US" sz="2800" dirty="0" err="1"/>
              <a:t>dva</a:t>
            </a:r>
            <a:r>
              <a:rPr lang="en-US" sz="2800" dirty="0"/>
              <a:t> </a:t>
            </a:r>
            <a:r>
              <a:rPr lang="en-US" sz="2800" dirty="0" err="1"/>
              <a:t>velika</a:t>
            </a:r>
            <a:r>
              <a:rPr lang="en-US" sz="2800" dirty="0"/>
              <a:t> </a:t>
            </a:r>
            <a:r>
              <a:rPr lang="en-US" sz="2800" dirty="0" err="1"/>
              <a:t>tastera</a:t>
            </a:r>
            <a:r>
              <a:rPr lang="en-US" sz="2800" dirty="0"/>
              <a:t> </a:t>
            </a:r>
            <a:r>
              <a:rPr lang="en-US" sz="2800" dirty="0" err="1"/>
              <a:t>živih</a:t>
            </a:r>
            <a:r>
              <a:rPr lang="en-US" sz="2800" dirty="0"/>
              <a:t> </a:t>
            </a:r>
            <a:r>
              <a:rPr lang="en-US" sz="2800" dirty="0" err="1"/>
              <a:t>boja</a:t>
            </a:r>
            <a:r>
              <a:rPr lang="en-US" sz="2800" dirty="0"/>
              <a:t> </a:t>
            </a:r>
            <a:r>
              <a:rPr lang="sr-Latn-ME" sz="2800" dirty="0" smtClean="0"/>
              <a:t>.</a:t>
            </a:r>
            <a:r>
              <a:rPr lang="sr-Latn-ME" sz="2800" dirty="0"/>
              <a:t> </a:t>
            </a:r>
            <a:r>
              <a:rPr lang="en-US" sz="2800" dirty="0" smtClean="0"/>
              <a:t>Na </a:t>
            </a:r>
            <a:r>
              <a:rPr lang="en-US" sz="2800" dirty="0" err="1"/>
              <a:t>njih</a:t>
            </a:r>
            <a:r>
              <a:rPr lang="en-US" sz="2800" dirty="0"/>
              <a:t> se </a:t>
            </a:r>
            <a:r>
              <a:rPr lang="en-US" sz="2800" dirty="0" err="1"/>
              <a:t>mogu</a:t>
            </a:r>
            <a:r>
              <a:rPr lang="en-US" sz="2800" dirty="0"/>
              <a:t> </a:t>
            </a:r>
            <a:r>
              <a:rPr lang="en-US" sz="2800" dirty="0" err="1"/>
              <a:t>postaviti</a:t>
            </a:r>
            <a:r>
              <a:rPr lang="en-US" sz="2800" dirty="0"/>
              <a:t> </a:t>
            </a:r>
            <a:r>
              <a:rPr lang="en-US" sz="2800" dirty="0" err="1" smtClean="0"/>
              <a:t>slike</a:t>
            </a:r>
            <a:r>
              <a:rPr lang="en-US" sz="2800" dirty="0" smtClean="0"/>
              <a:t> </a:t>
            </a:r>
            <a:r>
              <a:rPr lang="en-US" sz="2800" dirty="0" err="1"/>
              <a:t>koje</a:t>
            </a:r>
            <a:r>
              <a:rPr lang="en-US" sz="2800" dirty="0"/>
              <a:t> se </a:t>
            </a:r>
            <a:r>
              <a:rPr lang="en-US" sz="2800" dirty="0" err="1"/>
              <a:t>učvršćuju</a:t>
            </a:r>
            <a:r>
              <a:rPr lang="en-US" sz="2800" dirty="0"/>
              <a:t> </a:t>
            </a:r>
            <a:r>
              <a:rPr lang="en-US" sz="2800" dirty="0" err="1"/>
              <a:t>pomoću</a:t>
            </a:r>
            <a:r>
              <a:rPr lang="en-US" sz="2800" dirty="0"/>
              <a:t> </a:t>
            </a:r>
            <a:r>
              <a:rPr lang="en-US" sz="2800" dirty="0" err="1"/>
              <a:t>providnih</a:t>
            </a:r>
            <a:r>
              <a:rPr lang="en-US" sz="2800" dirty="0"/>
              <a:t> </a:t>
            </a:r>
            <a:r>
              <a:rPr lang="en-US" sz="2800" dirty="0" err="1"/>
              <a:t>plastičnih</a:t>
            </a:r>
            <a:r>
              <a:rPr lang="en-US" sz="2800" dirty="0"/>
              <a:t> </a:t>
            </a:r>
            <a:r>
              <a:rPr lang="en-US" sz="2800" dirty="0" err="1"/>
              <a:t>poklopaca</a:t>
            </a:r>
            <a:r>
              <a:rPr lang="en-US" sz="2800" dirty="0"/>
              <a:t>. </a:t>
            </a:r>
            <a:r>
              <a:rPr lang="sr-Latn-ME" sz="2800" dirty="0" smtClean="0"/>
              <a:t>Iza</a:t>
            </a:r>
            <a:r>
              <a:rPr lang="en-US" sz="2800" dirty="0" smtClean="0"/>
              <a:t> </a:t>
            </a:r>
            <a:r>
              <a:rPr lang="en-US" sz="2800" dirty="0" err="1"/>
              <a:t>uređaja</a:t>
            </a:r>
            <a:r>
              <a:rPr lang="en-US" sz="2800" dirty="0"/>
              <a:t> </a:t>
            </a:r>
            <a:r>
              <a:rPr lang="sr-Latn-ME" sz="2800" dirty="0" smtClean="0"/>
              <a:t>je</a:t>
            </a:r>
            <a:r>
              <a:rPr lang="en-US" sz="2800" dirty="0" smtClean="0"/>
              <a:t> </a:t>
            </a:r>
            <a:r>
              <a:rPr lang="en-US" sz="2800" dirty="0" err="1"/>
              <a:t>nosač</a:t>
            </a:r>
            <a:r>
              <a:rPr lang="en-US" sz="2800" dirty="0"/>
              <a:t> </a:t>
            </a:r>
            <a:r>
              <a:rPr lang="en-US" sz="2800" dirty="0" err="1"/>
              <a:t>slika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tastere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mali</a:t>
            </a:r>
            <a:r>
              <a:rPr lang="en-US" sz="2800" dirty="0"/>
              <a:t> taster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snimanje</a:t>
            </a:r>
            <a:r>
              <a:rPr lang="en-US" sz="2800" dirty="0"/>
              <a:t>, </a:t>
            </a:r>
            <a:r>
              <a:rPr lang="en-US" sz="2800" dirty="0" err="1"/>
              <a:t>indikatorsko</a:t>
            </a:r>
            <a:r>
              <a:rPr lang="en-US" sz="2800" dirty="0"/>
              <a:t> </a:t>
            </a:r>
            <a:r>
              <a:rPr lang="en-US" sz="2800" dirty="0" smtClean="0"/>
              <a:t>s</a:t>
            </a:r>
            <a:r>
              <a:rPr lang="sr-Latn-ME" sz="2800" dirty="0" smtClean="0"/>
              <a:t>vij</a:t>
            </a:r>
            <a:r>
              <a:rPr lang="en-US" sz="2800" dirty="0" err="1" smtClean="0"/>
              <a:t>etlo</a:t>
            </a:r>
            <a:r>
              <a:rPr lang="en-US" sz="2800" dirty="0"/>
              <a:t>, </a:t>
            </a:r>
            <a:r>
              <a:rPr lang="en-US" sz="2800" dirty="0" err="1"/>
              <a:t>podešavanje</a:t>
            </a:r>
            <a:r>
              <a:rPr lang="en-US" sz="2800" dirty="0"/>
              <a:t> </a:t>
            </a:r>
            <a:r>
              <a:rPr lang="en-US" sz="2800" dirty="0" err="1"/>
              <a:t>zvuka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/>
              <a:t>utičnice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spoljne</a:t>
            </a:r>
            <a:r>
              <a:rPr lang="en-US" sz="2800" dirty="0"/>
              <a:t> </a:t>
            </a:r>
            <a:r>
              <a:rPr lang="en-US" sz="2800" dirty="0" err="1"/>
              <a:t>priključke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omogućavaju</a:t>
            </a:r>
            <a:r>
              <a:rPr lang="en-US" sz="2800" dirty="0"/>
              <a:t> </a:t>
            </a:r>
            <a:r>
              <a:rPr lang="en-US" sz="2800" dirty="0" err="1"/>
              <a:t>kontrolu</a:t>
            </a:r>
            <a:r>
              <a:rPr lang="en-US" sz="2800" dirty="0"/>
              <a:t> </a:t>
            </a:r>
            <a:r>
              <a:rPr lang="en-US" sz="2800" dirty="0" err="1"/>
              <a:t>igračaka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drugih</a:t>
            </a:r>
            <a:r>
              <a:rPr lang="en-US" sz="2800" dirty="0"/>
              <a:t> </a:t>
            </a:r>
            <a:r>
              <a:rPr lang="en-US" sz="2800" dirty="0" err="1"/>
              <a:t>priključenih</a:t>
            </a:r>
            <a:r>
              <a:rPr lang="en-US" sz="2800" dirty="0"/>
              <a:t> </a:t>
            </a:r>
            <a:r>
              <a:rPr lang="en-US" sz="2800" dirty="0" err="1"/>
              <a:t>uređaja</a:t>
            </a:r>
            <a:r>
              <a:rPr lang="en-US" sz="2800" dirty="0"/>
              <a:t>. </a:t>
            </a:r>
            <a:r>
              <a:rPr lang="en-US" sz="2800" dirty="0" err="1"/>
              <a:t>Radi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alkalnom</a:t>
            </a:r>
            <a:r>
              <a:rPr lang="en-US" sz="2800" dirty="0"/>
              <a:t> </a:t>
            </a:r>
            <a:r>
              <a:rPr lang="en-US" sz="2800" dirty="0" err="1"/>
              <a:t>baterijom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/>
              <a:t>koja</a:t>
            </a:r>
            <a:r>
              <a:rPr lang="en-US" sz="2800" dirty="0"/>
              <a:t> </a:t>
            </a:r>
            <a:r>
              <a:rPr lang="en-US" sz="2800" dirty="0" err="1"/>
              <a:t>može</a:t>
            </a:r>
            <a:r>
              <a:rPr lang="en-US" sz="2800" dirty="0"/>
              <a:t> </a:t>
            </a:r>
            <a:r>
              <a:rPr lang="en-US" sz="2800" dirty="0" err="1"/>
              <a:t>trajati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/>
              <a:t>po</a:t>
            </a:r>
            <a:r>
              <a:rPr lang="en-US" sz="2800" dirty="0"/>
              <a:t> </a:t>
            </a:r>
            <a:r>
              <a:rPr lang="en-US" sz="2800" dirty="0" err="1"/>
              <a:t>nekoliko</a:t>
            </a:r>
            <a:r>
              <a:rPr lang="en-US" sz="2800" dirty="0"/>
              <a:t> </a:t>
            </a:r>
            <a:r>
              <a:rPr lang="en-US" sz="2800" dirty="0" err="1" smtClean="0"/>
              <a:t>ned</a:t>
            </a:r>
            <a:r>
              <a:rPr lang="sr-Latn-ME" sz="2800" dirty="0" smtClean="0"/>
              <a:t>j</a:t>
            </a:r>
            <a:r>
              <a:rPr lang="en-US" sz="2800" dirty="0" err="1" smtClean="0"/>
              <a:t>elja</a:t>
            </a:r>
            <a:r>
              <a:rPr lang="sr-Latn-ME" sz="2800" dirty="0" smtClean="0"/>
              <a:t> .</a:t>
            </a:r>
          </a:p>
          <a:p>
            <a:r>
              <a:rPr lang="sr-Latn-ME" sz="2800" dirty="0" smtClean="0"/>
              <a:t> </a:t>
            </a:r>
            <a:r>
              <a:rPr lang="en-US" sz="2800" dirty="0" err="1" smtClean="0"/>
              <a:t>iTalk</a:t>
            </a:r>
            <a:r>
              <a:rPr lang="sr-Latn-ME" sz="2800" dirty="0" smtClean="0"/>
              <a:t> 2</a:t>
            </a:r>
            <a:r>
              <a:rPr lang="en-US" sz="2800" dirty="0" smtClean="0"/>
              <a:t> </a:t>
            </a:r>
            <a:r>
              <a:rPr lang="sr-Latn-ME" sz="2800" dirty="0" smtClean="0"/>
              <a:t>se </a:t>
            </a:r>
            <a:r>
              <a:rPr lang="en-US" sz="2800" dirty="0" err="1" smtClean="0"/>
              <a:t>može</a:t>
            </a:r>
            <a:r>
              <a:rPr lang="en-US" sz="2800" dirty="0" smtClean="0"/>
              <a:t>  </a:t>
            </a:r>
            <a:r>
              <a:rPr lang="en-US" sz="2800" dirty="0" err="1"/>
              <a:t>učvrstiti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odgovarajuće</a:t>
            </a:r>
            <a:r>
              <a:rPr lang="en-US" sz="2800" dirty="0"/>
              <a:t> </a:t>
            </a:r>
            <a:r>
              <a:rPr lang="en-US" sz="2800" dirty="0" err="1"/>
              <a:t>postolje</a:t>
            </a:r>
            <a:r>
              <a:rPr lang="en-US" sz="2800" dirty="0"/>
              <a:t>, a </a:t>
            </a:r>
            <a:r>
              <a:rPr lang="en-US" sz="2800" dirty="0" err="1"/>
              <a:t>uz</a:t>
            </a:r>
            <a:r>
              <a:rPr lang="en-US" sz="2800" dirty="0"/>
              <a:t> </a:t>
            </a:r>
            <a:r>
              <a:rPr lang="en-US" sz="2800" dirty="0" err="1"/>
              <a:t>uređaj</a:t>
            </a:r>
            <a:r>
              <a:rPr lang="en-US" sz="2800" dirty="0"/>
              <a:t> se </a:t>
            </a:r>
            <a:r>
              <a:rPr lang="en-US" sz="2800" dirty="0" err="1"/>
              <a:t>može</a:t>
            </a:r>
            <a:r>
              <a:rPr lang="en-US" sz="2800" dirty="0"/>
              <a:t> </a:t>
            </a:r>
            <a:r>
              <a:rPr lang="en-US" sz="2800" dirty="0" err="1"/>
              <a:t>naručiti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pojas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kaiš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nošenje</a:t>
            </a:r>
            <a:r>
              <a:rPr lang="en-US" sz="2800" dirty="0"/>
              <a:t> </a:t>
            </a:r>
            <a:r>
              <a:rPr lang="en-US" sz="2800" dirty="0" err="1"/>
              <a:t>preko</a:t>
            </a:r>
            <a:r>
              <a:rPr lang="en-US" sz="2800" dirty="0"/>
              <a:t> </a:t>
            </a:r>
            <a:r>
              <a:rPr lang="en-US" sz="2800" dirty="0" err="1"/>
              <a:t>ramena</a:t>
            </a:r>
            <a:r>
              <a:rPr lang="en-US" sz="2800" dirty="0"/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52" y="130629"/>
            <a:ext cx="3421488" cy="198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8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1" y="578224"/>
            <a:ext cx="85926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Latn-BA" sz="4000" dirty="0"/>
          </a:p>
          <a:p>
            <a:endParaRPr lang="sr-Latn-BA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83840"/>
            <a:ext cx="88807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Talk</a:t>
            </a:r>
            <a:r>
              <a:rPr lang="hr-HR" sz="2800" dirty="0"/>
              <a:t> </a:t>
            </a:r>
            <a:r>
              <a:rPr lang="en-US" sz="2800" dirty="0" err="1"/>
              <a:t>Trac</a:t>
            </a:r>
            <a:endParaRPr lang="sr-Latn-BA" sz="2800" dirty="0"/>
          </a:p>
          <a:p>
            <a:pPr algn="just"/>
            <a:r>
              <a:rPr lang="en-US" sz="2800" dirty="0"/>
              <a:t> </a:t>
            </a:r>
            <a:r>
              <a:rPr lang="en-US" sz="2800" dirty="0" err="1"/>
              <a:t>Ovaj</a:t>
            </a:r>
            <a:r>
              <a:rPr lang="en-US" sz="2800" dirty="0"/>
              <a:t> </a:t>
            </a:r>
            <a:r>
              <a:rPr lang="en-US" sz="2800" dirty="0" err="1"/>
              <a:t>komunikator</a:t>
            </a:r>
            <a:r>
              <a:rPr lang="en-US" sz="2800" dirty="0"/>
              <a:t> se </a:t>
            </a:r>
            <a:r>
              <a:rPr lang="en-US" sz="2800" dirty="0" err="1"/>
              <a:t>nosi</a:t>
            </a:r>
            <a:r>
              <a:rPr lang="en-US" sz="2800" dirty="0"/>
              <a:t> </a:t>
            </a:r>
            <a:r>
              <a:rPr lang="en-US" sz="2800" dirty="0" err="1"/>
              <a:t>oko</a:t>
            </a:r>
            <a:r>
              <a:rPr lang="en-US" sz="2800" dirty="0"/>
              <a:t> </a:t>
            </a:r>
            <a:r>
              <a:rPr lang="en-US" sz="2800" dirty="0" err="1"/>
              <a:t>ručnog</a:t>
            </a:r>
            <a:r>
              <a:rPr lang="en-US" sz="2800" dirty="0"/>
              <a:t> </a:t>
            </a:r>
            <a:r>
              <a:rPr lang="en-US" sz="2800" dirty="0" err="1"/>
              <a:t>zgloba</a:t>
            </a:r>
            <a:r>
              <a:rPr lang="en-US" sz="2800" dirty="0"/>
              <a:t> </a:t>
            </a:r>
            <a:r>
              <a:rPr lang="en-US" sz="2800" dirty="0" err="1"/>
              <a:t>kao</a:t>
            </a:r>
            <a:r>
              <a:rPr lang="en-US" sz="2800" dirty="0"/>
              <a:t> sat. </a:t>
            </a:r>
            <a:r>
              <a:rPr lang="en-US" sz="2800" dirty="0" err="1"/>
              <a:t>Pritiskom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pojedinačna</a:t>
            </a:r>
            <a:r>
              <a:rPr lang="en-US" sz="2800" dirty="0"/>
              <a:t> </a:t>
            </a:r>
            <a:r>
              <a:rPr lang="en-US" sz="2800" dirty="0" err="1"/>
              <a:t>polja</a:t>
            </a:r>
            <a:r>
              <a:rPr lang="en-US" sz="2800" dirty="0"/>
              <a:t> </a:t>
            </a:r>
            <a:r>
              <a:rPr lang="en-US" sz="2800" dirty="0" err="1"/>
              <a:t>mogu</a:t>
            </a:r>
            <a:r>
              <a:rPr lang="en-US" sz="2800" dirty="0"/>
              <a:t> se </a:t>
            </a:r>
            <a:r>
              <a:rPr lang="en-US" sz="2800" dirty="0" err="1"/>
              <a:t>preslušati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snimiti</a:t>
            </a:r>
            <a:r>
              <a:rPr lang="en-US" sz="2800" dirty="0"/>
              <a:t> </a:t>
            </a:r>
            <a:r>
              <a:rPr lang="en-US" sz="2800" dirty="0" err="1"/>
              <a:t>poruke</a:t>
            </a:r>
            <a:r>
              <a:rPr lang="en-US" sz="2800" dirty="0"/>
              <a:t>, </a:t>
            </a:r>
            <a:r>
              <a:rPr lang="en-US" sz="2800" dirty="0" err="1"/>
              <a:t>ukupno</a:t>
            </a:r>
            <a:r>
              <a:rPr lang="en-US" sz="2800" dirty="0"/>
              <a:t> </a:t>
            </a:r>
            <a:r>
              <a:rPr lang="en-US" sz="2800" dirty="0" err="1"/>
              <a:t>osam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dva</a:t>
            </a:r>
            <a:r>
              <a:rPr lang="en-US" sz="2800" dirty="0"/>
              <a:t> </a:t>
            </a:r>
            <a:r>
              <a:rPr lang="en-US" sz="2800" dirty="0" err="1"/>
              <a:t>nivoa</a:t>
            </a:r>
            <a:r>
              <a:rPr lang="hr-HR" sz="2800" dirty="0"/>
              <a:t>.</a:t>
            </a:r>
          </a:p>
          <a:p>
            <a:pPr algn="just"/>
            <a:endParaRPr lang="sr-Latn-BA" sz="2800" dirty="0" smtClean="0"/>
          </a:p>
          <a:p>
            <a:pPr algn="just"/>
            <a:endParaRPr lang="sr-Latn-BA" sz="2800" dirty="0" smtClean="0"/>
          </a:p>
          <a:p>
            <a:pPr algn="just"/>
            <a:r>
              <a:rPr lang="en-US" sz="2800" dirty="0" smtClean="0"/>
              <a:t>Talking </a:t>
            </a:r>
            <a:r>
              <a:rPr lang="en-US" sz="2800" dirty="0"/>
              <a:t>Photo Album</a:t>
            </a:r>
            <a:endParaRPr lang="sr-Latn-BA" sz="2800" dirty="0"/>
          </a:p>
          <a:p>
            <a:pPr algn="just"/>
            <a:r>
              <a:rPr lang="en-US" sz="2800" dirty="0" err="1"/>
              <a:t>Ovaj</a:t>
            </a:r>
            <a:r>
              <a:rPr lang="en-US" sz="2800" dirty="0"/>
              <a:t> </a:t>
            </a:r>
            <a:r>
              <a:rPr lang="en-US" sz="2800" dirty="0" err="1"/>
              <a:t>govorni</a:t>
            </a:r>
            <a:r>
              <a:rPr lang="en-US" sz="2800" dirty="0"/>
              <a:t> </a:t>
            </a:r>
            <a:r>
              <a:rPr lang="en-US" sz="2800" dirty="0" err="1"/>
              <a:t>foto</a:t>
            </a:r>
            <a:r>
              <a:rPr lang="en-US" sz="2800" dirty="0"/>
              <a:t> album </a:t>
            </a:r>
            <a:r>
              <a:rPr lang="en-US" sz="2800" dirty="0" err="1"/>
              <a:t>sadrži</a:t>
            </a:r>
            <a:r>
              <a:rPr lang="en-US" sz="2800" dirty="0"/>
              <a:t> </a:t>
            </a:r>
            <a:r>
              <a:rPr lang="en-US" sz="2800" dirty="0" err="1"/>
              <a:t>ukupno</a:t>
            </a:r>
            <a:r>
              <a:rPr lang="en-US" sz="2800" dirty="0"/>
              <a:t> 24 </a:t>
            </a:r>
            <a:r>
              <a:rPr lang="en-US" sz="2800" dirty="0" err="1"/>
              <a:t>strane</a:t>
            </a:r>
            <a:r>
              <a:rPr lang="en-US" sz="2800" dirty="0"/>
              <a:t>, </a:t>
            </a:r>
            <a:r>
              <a:rPr lang="en-US" sz="2800" dirty="0" err="1"/>
              <a:t>veličine</a:t>
            </a:r>
            <a:r>
              <a:rPr lang="en-US" sz="2800" dirty="0"/>
              <a:t> 10x15 cm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ima</a:t>
            </a:r>
            <a:r>
              <a:rPr lang="en-US" sz="2800" dirty="0"/>
              <a:t> </a:t>
            </a:r>
            <a:r>
              <a:rPr lang="en-US" sz="2800" dirty="0" err="1"/>
              <a:t>govorni</a:t>
            </a:r>
            <a:r>
              <a:rPr lang="en-US" sz="2800" dirty="0"/>
              <a:t> </a:t>
            </a:r>
            <a:r>
              <a:rPr lang="en-US" sz="2800" dirty="0" err="1"/>
              <a:t>izlaz</a:t>
            </a:r>
            <a:r>
              <a:rPr lang="en-US" sz="2800" dirty="0"/>
              <a:t>. Na </a:t>
            </a:r>
            <a:r>
              <a:rPr lang="en-US" sz="2800" dirty="0" err="1"/>
              <a:t>svakoj</a:t>
            </a:r>
            <a:r>
              <a:rPr lang="en-US" sz="2800" dirty="0"/>
              <a:t> </a:t>
            </a:r>
            <a:r>
              <a:rPr lang="en-US" sz="2800" dirty="0" err="1"/>
              <a:t>stranici</a:t>
            </a:r>
            <a:r>
              <a:rPr lang="en-US" sz="2800" dirty="0"/>
              <a:t> je </a:t>
            </a:r>
            <a:r>
              <a:rPr lang="en-US" sz="2800" dirty="0" err="1"/>
              <a:t>uz</a:t>
            </a:r>
            <a:r>
              <a:rPr lang="en-US" sz="2800" dirty="0"/>
              <a:t> </a:t>
            </a:r>
            <a:r>
              <a:rPr lang="en-US" sz="2800" dirty="0" err="1"/>
              <a:t>sliku</a:t>
            </a:r>
            <a:r>
              <a:rPr lang="en-US" sz="2800" dirty="0"/>
              <a:t>  </a:t>
            </a:r>
            <a:r>
              <a:rPr lang="en-US" sz="2800" dirty="0" err="1"/>
              <a:t>moguće</a:t>
            </a:r>
            <a:r>
              <a:rPr lang="en-US" sz="2800" dirty="0"/>
              <a:t> </a:t>
            </a:r>
            <a:r>
              <a:rPr lang="en-US" sz="2800" dirty="0" err="1"/>
              <a:t>snimiti</a:t>
            </a:r>
            <a:r>
              <a:rPr lang="en-US" sz="2800" dirty="0"/>
              <a:t> </a:t>
            </a:r>
            <a:r>
              <a:rPr lang="en-US" sz="2800" dirty="0" err="1"/>
              <a:t>glasovnu</a:t>
            </a:r>
            <a:r>
              <a:rPr lang="en-US" sz="2800" dirty="0"/>
              <a:t> </a:t>
            </a:r>
            <a:r>
              <a:rPr lang="en-US" sz="2800" dirty="0" err="1"/>
              <a:t>poruku</a:t>
            </a:r>
            <a:r>
              <a:rPr lang="en-US" sz="2800" dirty="0"/>
              <a:t> u </a:t>
            </a:r>
            <a:r>
              <a:rPr lang="en-US" sz="2800" dirty="0" err="1"/>
              <a:t>trajanju</a:t>
            </a:r>
            <a:r>
              <a:rPr lang="en-US" sz="2800" dirty="0"/>
              <a:t> od 10 </a:t>
            </a:r>
            <a:r>
              <a:rPr lang="en-US" sz="2800" dirty="0" err="1"/>
              <a:t>sekundi</a:t>
            </a:r>
            <a:r>
              <a:rPr lang="en-US" sz="2800" dirty="0"/>
              <a:t> </a:t>
            </a:r>
            <a:r>
              <a:rPr lang="en-US" sz="2800" dirty="0" smtClean="0"/>
              <a:t>.</a:t>
            </a:r>
            <a:endParaRPr lang="sr-Latn-ME" sz="2800" dirty="0" smtClean="0"/>
          </a:p>
          <a:p>
            <a:pPr algn="just"/>
            <a:endParaRPr lang="sr-Latn-ME" sz="2800" dirty="0" smtClean="0"/>
          </a:p>
          <a:p>
            <a:pPr algn="just"/>
            <a:endParaRPr lang="sr-Latn-BA" sz="2800" dirty="0"/>
          </a:p>
          <a:p>
            <a:endParaRPr lang="sr-Latn-B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720" y="4053349"/>
            <a:ext cx="3191280" cy="255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769" y="495901"/>
            <a:ext cx="2846231" cy="305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25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E8DC414-8AE7-4199-B570-8B9A0468130D}"/>
              </a:ext>
            </a:extLst>
          </p:cNvPr>
          <p:cNvSpPr txBox="1"/>
          <p:nvPr/>
        </p:nvSpPr>
        <p:spPr>
          <a:xfrm>
            <a:off x="90153" y="329421"/>
            <a:ext cx="932430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Komunikatori</a:t>
            </a:r>
            <a:r>
              <a:rPr lang="en-US" sz="2800" dirty="0"/>
              <a:t>  </a:t>
            </a:r>
            <a:r>
              <a:rPr lang="hr-HR" sz="2800" dirty="0"/>
              <a:t>&gt;&gt;</a:t>
            </a:r>
            <a:r>
              <a:rPr lang="en-US" sz="2800" dirty="0"/>
              <a:t>Go T</a:t>
            </a:r>
            <a:r>
              <a:rPr lang="hr-HR" sz="2800" dirty="0"/>
              <a:t>a</a:t>
            </a:r>
            <a:r>
              <a:rPr lang="en-US" sz="2800" dirty="0" err="1"/>
              <a:t>lk</a:t>
            </a:r>
            <a:r>
              <a:rPr lang="hr-HR" sz="2800" dirty="0" smtClean="0"/>
              <a:t>&lt;&lt;</a:t>
            </a:r>
          </a:p>
          <a:p>
            <a:pPr algn="just"/>
            <a:endParaRPr lang="hr-HR" sz="2800" dirty="0"/>
          </a:p>
          <a:p>
            <a:pPr algn="just"/>
            <a:r>
              <a:rPr lang="en-US" sz="2800" dirty="0" err="1"/>
              <a:t>Najvažniji</a:t>
            </a:r>
            <a:r>
              <a:rPr lang="en-US" sz="2800" dirty="0"/>
              <a:t> </a:t>
            </a:r>
            <a:r>
              <a:rPr lang="en-US" sz="2800" dirty="0" err="1"/>
              <a:t>dio</a:t>
            </a:r>
            <a:r>
              <a:rPr lang="en-US" sz="2800" dirty="0"/>
              <a:t> </a:t>
            </a:r>
            <a:r>
              <a:rPr lang="en-US" sz="2800" dirty="0" err="1"/>
              <a:t>komunikatora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tasteri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snimanje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.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tastera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</a:t>
            </a:r>
            <a:r>
              <a:rPr lang="en-US" sz="2800" dirty="0" err="1"/>
              <a:t>je</a:t>
            </a:r>
            <a:r>
              <a:rPr lang="en-US" sz="2800" dirty="0"/>
              <a:t> </a:t>
            </a:r>
            <a:r>
              <a:rPr lang="en-US" sz="2800" dirty="0" err="1"/>
              <a:t>moguće</a:t>
            </a:r>
            <a:r>
              <a:rPr lang="en-US" sz="2800" dirty="0"/>
              <a:t> </a:t>
            </a:r>
            <a:r>
              <a:rPr lang="en-US" sz="2800" dirty="0" err="1"/>
              <a:t>snimiti</a:t>
            </a:r>
            <a:r>
              <a:rPr lang="en-US" sz="2800" dirty="0"/>
              <a:t> </a:t>
            </a:r>
            <a:r>
              <a:rPr lang="en-US" sz="2800" dirty="0" err="1"/>
              <a:t>varira</a:t>
            </a:r>
            <a:r>
              <a:rPr lang="en-US" sz="2800" dirty="0"/>
              <a:t> od </a:t>
            </a:r>
            <a:r>
              <a:rPr lang="en-US" sz="2800" dirty="0" err="1"/>
              <a:t>modela</a:t>
            </a:r>
            <a:r>
              <a:rPr lang="en-US" sz="2800" dirty="0"/>
              <a:t> do </a:t>
            </a:r>
            <a:r>
              <a:rPr lang="en-US" sz="2800" dirty="0" err="1"/>
              <a:t>modela</a:t>
            </a:r>
            <a:r>
              <a:rPr lang="en-US" sz="2800" dirty="0"/>
              <a:t>. Na </a:t>
            </a:r>
            <a:r>
              <a:rPr lang="en-US" sz="2800" dirty="0" err="1"/>
              <a:t>svakom</a:t>
            </a:r>
            <a:r>
              <a:rPr lang="en-US" sz="2800" dirty="0"/>
              <a:t> </a:t>
            </a:r>
            <a:r>
              <a:rPr lang="en-US" sz="2800" dirty="0" err="1"/>
              <a:t>komunikatoru</a:t>
            </a:r>
            <a:r>
              <a:rPr lang="en-US" sz="2800" dirty="0"/>
              <a:t> </a:t>
            </a:r>
            <a:r>
              <a:rPr lang="en-US" sz="2800" dirty="0" err="1"/>
              <a:t>postoje</a:t>
            </a:r>
            <a:r>
              <a:rPr lang="en-US" sz="2800" dirty="0"/>
              <a:t> </a:t>
            </a:r>
            <a:r>
              <a:rPr lang="en-US" sz="2800" dirty="0" err="1"/>
              <a:t>tasteri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sržnim</a:t>
            </a:r>
            <a:r>
              <a:rPr lang="en-US" sz="2800" dirty="0"/>
              <a:t> </a:t>
            </a:r>
            <a:r>
              <a:rPr lang="en-US" sz="2800" dirty="0" err="1"/>
              <a:t>rečnikom</a:t>
            </a:r>
            <a:r>
              <a:rPr lang="en-US" sz="2800" dirty="0"/>
              <a:t>, </a:t>
            </a:r>
            <a:r>
              <a:rPr lang="en-US" sz="2800" dirty="0" err="1"/>
              <a:t>odnosno</a:t>
            </a:r>
            <a:r>
              <a:rPr lang="en-US" sz="2800" dirty="0"/>
              <a:t> </a:t>
            </a:r>
            <a:r>
              <a:rPr lang="en-US" sz="2800" dirty="0" err="1"/>
              <a:t>tasteri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se </a:t>
            </a:r>
            <a:r>
              <a:rPr lang="en-US" sz="2800" dirty="0" err="1"/>
              <a:t>snimaju</a:t>
            </a:r>
            <a:r>
              <a:rPr lang="en-US" sz="2800" dirty="0"/>
              <a:t> </a:t>
            </a:r>
            <a:r>
              <a:rPr lang="en-US" sz="2800" dirty="0" err="1"/>
              <a:t>poruke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se </a:t>
            </a:r>
            <a:r>
              <a:rPr lang="en-US" sz="2800" dirty="0" err="1"/>
              <a:t>često</a:t>
            </a:r>
            <a:r>
              <a:rPr lang="en-US" sz="2800" dirty="0"/>
              <a:t> </a:t>
            </a:r>
            <a:r>
              <a:rPr lang="en-US" sz="2800" dirty="0" err="1"/>
              <a:t>koriste</a:t>
            </a:r>
            <a:r>
              <a:rPr lang="en-US" sz="2800" dirty="0"/>
              <a:t> u </a:t>
            </a:r>
            <a:r>
              <a:rPr lang="en-US" sz="2800" dirty="0" err="1" smtClean="0"/>
              <a:t>komunikaciji</a:t>
            </a:r>
            <a:r>
              <a:rPr lang="sr-Latn-ME" sz="2800" dirty="0" smtClean="0"/>
              <a:t>.</a:t>
            </a:r>
            <a:endParaRPr lang="hr-HR" sz="2800" dirty="0"/>
          </a:p>
          <a:p>
            <a:pPr algn="just"/>
            <a:r>
              <a:rPr lang="en-US" sz="2800" dirty="0" err="1"/>
              <a:t>Kod</a:t>
            </a:r>
            <a:r>
              <a:rPr lang="en-US" sz="2800" dirty="0"/>
              <a:t> </a:t>
            </a:r>
            <a:r>
              <a:rPr lang="en-US" sz="2800" dirty="0" err="1"/>
              <a:t>svakog</a:t>
            </a:r>
            <a:r>
              <a:rPr lang="en-US" sz="2800" dirty="0"/>
              <a:t> </a:t>
            </a:r>
            <a:r>
              <a:rPr lang="en-US" sz="2800" dirty="0" err="1"/>
              <a:t>modela</a:t>
            </a:r>
            <a:r>
              <a:rPr lang="en-US" sz="2800" dirty="0"/>
              <a:t> </a:t>
            </a:r>
            <a:r>
              <a:rPr lang="en-US" sz="2800" dirty="0" err="1"/>
              <a:t>mnogobrojne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mogućnosti</a:t>
            </a:r>
            <a:r>
              <a:rPr lang="en-US" sz="2800" dirty="0"/>
              <a:t> </a:t>
            </a:r>
            <a:r>
              <a:rPr lang="en-US" sz="2800" dirty="0" err="1"/>
              <a:t>kreiranja</a:t>
            </a:r>
            <a:r>
              <a:rPr lang="en-US" sz="2800" dirty="0"/>
              <a:t> </a:t>
            </a:r>
            <a:r>
              <a:rPr lang="en-US" sz="2800" dirty="0" err="1"/>
              <a:t>šablona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slikovnim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tekstualnim</a:t>
            </a:r>
            <a:r>
              <a:rPr lang="en-US" sz="2800" dirty="0"/>
              <a:t> </a:t>
            </a:r>
            <a:r>
              <a:rPr lang="en-US" sz="2800" dirty="0" err="1"/>
              <a:t>sadržajem</a:t>
            </a:r>
            <a:r>
              <a:rPr lang="en-US" sz="2800" dirty="0"/>
              <a:t>. </a:t>
            </a:r>
            <a:r>
              <a:rPr lang="en-US" sz="2800" dirty="0" err="1"/>
              <a:t>Jednostavnost</a:t>
            </a:r>
            <a:r>
              <a:rPr lang="en-US" sz="2800" dirty="0"/>
              <a:t> </a:t>
            </a:r>
            <a:r>
              <a:rPr lang="en-US" sz="2800" dirty="0" err="1"/>
              <a:t>programiranja</a:t>
            </a:r>
            <a:r>
              <a:rPr lang="en-US" sz="2800" dirty="0"/>
              <a:t> </a:t>
            </a:r>
            <a:r>
              <a:rPr lang="en-US" sz="2800" dirty="0" err="1"/>
              <a:t>omogućava</a:t>
            </a:r>
            <a:r>
              <a:rPr lang="en-US" sz="2800" dirty="0"/>
              <a:t> </a:t>
            </a:r>
            <a:r>
              <a:rPr lang="en-US" sz="2800" dirty="0" err="1"/>
              <a:t>GoTalk</a:t>
            </a:r>
            <a:r>
              <a:rPr lang="en-US" sz="2800" dirty="0"/>
              <a:t> </a:t>
            </a:r>
            <a:r>
              <a:rPr lang="en-US" sz="2800" dirty="0" err="1"/>
              <a:t>softver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</a:t>
            </a:r>
            <a:r>
              <a:rPr lang="en-US" sz="2800" dirty="0" err="1"/>
              <a:t>nudi</a:t>
            </a:r>
            <a:r>
              <a:rPr lang="en-US" sz="2800" dirty="0"/>
              <a:t> </a:t>
            </a:r>
            <a:r>
              <a:rPr lang="en-US" sz="2800" dirty="0" err="1"/>
              <a:t>više</a:t>
            </a:r>
            <a:r>
              <a:rPr lang="en-US" sz="2800" dirty="0"/>
              <a:t> od </a:t>
            </a:r>
            <a:r>
              <a:rPr lang="en-US" sz="2800" dirty="0" err="1"/>
              <a:t>hiljadu</a:t>
            </a:r>
            <a:r>
              <a:rPr lang="en-US" sz="2800" dirty="0"/>
              <a:t> </a:t>
            </a:r>
            <a:r>
              <a:rPr lang="en-US" sz="2800" dirty="0" err="1"/>
              <a:t>ilustracija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simbola</a:t>
            </a:r>
            <a:r>
              <a:rPr lang="en-US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je </a:t>
            </a:r>
            <a:r>
              <a:rPr lang="en-US" sz="2800" dirty="0" err="1"/>
              <a:t>isto</a:t>
            </a:r>
            <a:r>
              <a:rPr lang="en-US" sz="2800" dirty="0"/>
              <a:t> </a:t>
            </a: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moguće</a:t>
            </a:r>
            <a:r>
              <a:rPr lang="en-US" sz="2800" dirty="0"/>
              <a:t> </a:t>
            </a:r>
            <a:r>
              <a:rPr lang="en-US" sz="2800" dirty="0" err="1"/>
              <a:t>koristiti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sopstvene</a:t>
            </a:r>
            <a:r>
              <a:rPr lang="en-US" sz="2800" dirty="0"/>
              <a:t> </a:t>
            </a:r>
            <a:r>
              <a:rPr lang="en-US" sz="2800" dirty="0" err="1"/>
              <a:t>vizuelne</a:t>
            </a:r>
            <a:r>
              <a:rPr lang="en-US" sz="2800" dirty="0"/>
              <a:t> </a:t>
            </a:r>
            <a:r>
              <a:rPr lang="en-US" sz="2800" dirty="0" err="1" smtClean="0"/>
              <a:t>komponente</a:t>
            </a:r>
            <a:r>
              <a:rPr lang="sr-Latn-ME" sz="2800" dirty="0" smtClean="0"/>
              <a:t>.</a:t>
            </a:r>
            <a:endParaRPr lang="hr-HR" sz="2800" dirty="0"/>
          </a:p>
          <a:p>
            <a:endParaRPr lang="hr-H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E147080-8762-4F0F-81D0-F2BA93871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94783" l="5814" r="89535">
                        <a14:foregroundMark x1="24419" y1="13913" x2="39535" y2="90435"/>
                        <a14:foregroundMark x1="55814" y1="86957" x2="74419" y2="56522"/>
                        <a14:foregroundMark x1="74419" y1="56522" x2="79070" y2="25217"/>
                        <a14:foregroundMark x1="79070" y1="25217" x2="86047" y2="15652"/>
                        <a14:foregroundMark x1="40698" y1="94783" x2="59302" y2="92174"/>
                        <a14:foregroundMark x1="5814" y1="78261" x2="8140" y2="6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265">
            <a:off x="10407982" y="420511"/>
            <a:ext cx="1185987" cy="158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B2322168-26FE-4AD7-8EAB-D4650701E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39" b="89785" l="4839" r="95699">
                        <a14:foregroundMark x1="5376" y1="4301" x2="35484" y2="5914"/>
                        <a14:foregroundMark x1="35484" y1="5914" x2="43548" y2="19355"/>
                        <a14:foregroundMark x1="43548" y1="19355" x2="45699" y2="33871"/>
                        <a14:foregroundMark x1="45699" y1="33871" x2="40860" y2="49462"/>
                        <a14:foregroundMark x1="40860" y1="49462" x2="25269" y2="55376"/>
                        <a14:foregroundMark x1="25269" y1="55376" x2="10753" y2="55914"/>
                        <a14:foregroundMark x1="10753" y1="55914" x2="5376" y2="42473"/>
                        <a14:foregroundMark x1="5376" y1="42473" x2="5376" y2="5376"/>
                        <a14:foregroundMark x1="54301" y1="21505" x2="56452" y2="6452"/>
                        <a14:foregroundMark x1="56452" y1="6452" x2="70968" y2="3763"/>
                        <a14:foregroundMark x1="70968" y1="3763" x2="87097" y2="3763"/>
                        <a14:foregroundMark x1="87097" y1="3763" x2="94624" y2="17204"/>
                        <a14:foregroundMark x1="94624" y1="17204" x2="91398" y2="47312"/>
                        <a14:foregroundMark x1="91398" y1="47312" x2="78495" y2="55376"/>
                        <a14:foregroundMark x1="78495" y1="55376" x2="72043" y2="56989"/>
                        <a14:foregroundMark x1="71505" y1="18280" x2="89247" y2="32796"/>
                        <a14:foregroundMark x1="94086" y1="32796" x2="93011" y2="19355"/>
                        <a14:foregroundMark x1="94086" y1="36559" x2="94086" y2="36559"/>
                        <a14:foregroundMark x1="95699" y1="34946" x2="95699" y2="40323"/>
                        <a14:foregroundMark x1="25806" y1="86559" x2="54839" y2="89785"/>
                        <a14:foregroundMark x1="54839" y1="89785" x2="67204" y2="81183"/>
                        <a14:foregroundMark x1="67204" y1="81183" x2="70430" y2="66129"/>
                        <a14:foregroundMark x1="70430" y1="66129" x2="69892" y2="629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457" y="2201544"/>
            <a:ext cx="2665958" cy="266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AC0E1929-6D06-49F2-8026-6BFAB2BF9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6343">
            <a:off x="9439795" y="4809541"/>
            <a:ext cx="2908608" cy="198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11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6771" y="553792"/>
            <a:ext cx="965057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GoTalk</a:t>
            </a:r>
            <a:r>
              <a:rPr lang="en-US" sz="2800" dirty="0"/>
              <a:t> 4</a:t>
            </a:r>
            <a:r>
              <a:rPr lang="en-US" sz="2800" dirty="0" smtClean="0"/>
              <a:t>+</a:t>
            </a:r>
            <a:endParaRPr lang="sr-Latn-ME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Maksimalan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: </a:t>
            </a:r>
            <a:r>
              <a:rPr lang="sr-Latn-ME" sz="2800" dirty="0" smtClean="0"/>
              <a:t>16</a:t>
            </a:r>
            <a:r>
              <a:rPr lang="en-US" sz="2800" dirty="0" smtClean="0"/>
              <a:t> </a:t>
            </a:r>
            <a:endParaRPr lang="sr-Latn-ME" sz="2800" dirty="0" smtClean="0"/>
          </a:p>
          <a:p>
            <a:endParaRPr lang="sr-Latn-ME" sz="2800" dirty="0" smtClean="0"/>
          </a:p>
          <a:p>
            <a:r>
              <a:rPr lang="en-US" sz="2800" dirty="0" err="1" smtClean="0"/>
              <a:t>GoTalk</a:t>
            </a:r>
            <a:r>
              <a:rPr lang="en-US" sz="2800" dirty="0" smtClean="0"/>
              <a:t> </a:t>
            </a:r>
            <a:r>
              <a:rPr lang="en-US" sz="2800" dirty="0"/>
              <a:t>9</a:t>
            </a:r>
            <a:r>
              <a:rPr lang="en-US" sz="2800" dirty="0" smtClean="0"/>
              <a:t>+</a:t>
            </a:r>
            <a:endParaRPr lang="sr-Latn-ME" sz="2800" dirty="0" smtClean="0"/>
          </a:p>
          <a:p>
            <a:r>
              <a:rPr lang="en-US" sz="2800" dirty="0" err="1" smtClean="0"/>
              <a:t>Maksimalan</a:t>
            </a:r>
            <a:r>
              <a:rPr lang="en-US" sz="2800" dirty="0" smtClean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: </a:t>
            </a:r>
            <a:r>
              <a:rPr lang="sr-Latn-ME" sz="2800" dirty="0" smtClean="0"/>
              <a:t>36</a:t>
            </a:r>
          </a:p>
          <a:p>
            <a:endParaRPr lang="sr-Latn-ME" sz="2800" dirty="0" smtClean="0"/>
          </a:p>
          <a:p>
            <a:r>
              <a:rPr lang="en-US" sz="2800" dirty="0" err="1" smtClean="0"/>
              <a:t>GoTalk</a:t>
            </a:r>
            <a:r>
              <a:rPr lang="en-US" sz="2800" dirty="0" smtClean="0"/>
              <a:t> </a:t>
            </a:r>
            <a:r>
              <a:rPr lang="en-US" sz="2800" dirty="0"/>
              <a:t>20</a:t>
            </a:r>
            <a:r>
              <a:rPr lang="en-US" sz="2800" dirty="0" smtClean="0"/>
              <a:t>+</a:t>
            </a:r>
            <a:endParaRPr lang="sr-Latn-ME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 smtClean="0"/>
              <a:t>Maksimalan</a:t>
            </a:r>
            <a:r>
              <a:rPr lang="en-US" sz="2800" dirty="0" smtClean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: </a:t>
            </a:r>
            <a:r>
              <a:rPr lang="sr-Latn-ME" sz="2800" dirty="0" smtClean="0"/>
              <a:t>100</a:t>
            </a:r>
          </a:p>
          <a:p>
            <a:endParaRPr lang="sr-Latn-ME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GoTalk</a:t>
            </a:r>
            <a:r>
              <a:rPr lang="en-US" sz="2800" dirty="0"/>
              <a:t> 32</a:t>
            </a:r>
            <a:r>
              <a:rPr lang="en-US" sz="2800" dirty="0" smtClean="0"/>
              <a:t>+</a:t>
            </a:r>
            <a:endParaRPr lang="sr-Latn-ME" sz="2800" dirty="0" smtClean="0"/>
          </a:p>
          <a:p>
            <a:r>
              <a:rPr lang="en-US" sz="2800" dirty="0" err="1" smtClean="0"/>
              <a:t>Maksimalan</a:t>
            </a:r>
            <a:r>
              <a:rPr lang="en-US" sz="2800" dirty="0" smtClean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: </a:t>
            </a:r>
            <a:r>
              <a:rPr lang="sr-Latn-ME" sz="2800" dirty="0" smtClean="0"/>
              <a:t>163</a:t>
            </a:r>
          </a:p>
          <a:p>
            <a:r>
              <a:rPr lang="en-US" sz="2800" dirty="0" smtClean="0"/>
              <a:t> </a:t>
            </a:r>
            <a:endParaRPr lang="sr-Latn-ME" sz="2800" dirty="0" smtClean="0"/>
          </a:p>
          <a:p>
            <a:r>
              <a:rPr lang="en-US" sz="2800" dirty="0" err="1" smtClean="0"/>
              <a:t>GoTalk</a:t>
            </a:r>
            <a:r>
              <a:rPr lang="en-US" sz="2800" dirty="0" smtClean="0"/>
              <a:t> </a:t>
            </a:r>
            <a:r>
              <a:rPr lang="en-US" sz="2800" dirty="0"/>
              <a:t>Express 32</a:t>
            </a:r>
            <a:r>
              <a:rPr lang="en-US" sz="2800" dirty="0" smtClean="0"/>
              <a:t>+</a:t>
            </a:r>
            <a:endParaRPr lang="sr-Latn-ME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Maksimalan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: </a:t>
            </a:r>
            <a:r>
              <a:rPr lang="sr-Latn-ME" sz="2800" dirty="0" smtClean="0"/>
              <a:t>163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25" y="167426"/>
            <a:ext cx="1544391" cy="1544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37" y="1632525"/>
            <a:ext cx="1337728" cy="1337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54" y="3047525"/>
            <a:ext cx="1375763" cy="13757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186" y="4578436"/>
            <a:ext cx="2800146" cy="2100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35" y="3942733"/>
            <a:ext cx="1763332" cy="176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2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611" y="1030310"/>
            <a:ext cx="91955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3200" dirty="0"/>
              <a:t>Z</a:t>
            </a:r>
            <a:r>
              <a:rPr lang="en-US" sz="3200" dirty="0" smtClean="0"/>
              <a:t>a </a:t>
            </a:r>
            <a:r>
              <a:rPr lang="en-US" sz="3200" dirty="0" err="1"/>
              <a:t>svaki</a:t>
            </a:r>
            <a:r>
              <a:rPr lang="en-US" sz="3200" dirty="0"/>
              <a:t> taster je </a:t>
            </a:r>
            <a:r>
              <a:rPr lang="en-US" sz="3200" dirty="0" err="1"/>
              <a:t>moguće</a:t>
            </a:r>
            <a:r>
              <a:rPr lang="en-US" sz="3200" dirty="0"/>
              <a:t> </a:t>
            </a:r>
            <a:r>
              <a:rPr lang="en-US" sz="3200" dirty="0" err="1"/>
              <a:t>dodatno</a:t>
            </a:r>
            <a:r>
              <a:rPr lang="en-US" sz="3200" dirty="0"/>
              <a:t> </a:t>
            </a:r>
            <a:r>
              <a:rPr lang="en-US" sz="3200" dirty="0" err="1"/>
              <a:t>snimiti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svojevrstan</a:t>
            </a:r>
            <a:r>
              <a:rPr lang="en-US" sz="3200" dirty="0"/>
              <a:t> </a:t>
            </a:r>
            <a:r>
              <a:rPr lang="en-US" sz="3200" dirty="0" err="1"/>
              <a:t>zvučni</a:t>
            </a:r>
            <a:r>
              <a:rPr lang="en-US" sz="3200" dirty="0"/>
              <a:t> </a:t>
            </a:r>
            <a:r>
              <a:rPr lang="en-US" sz="3200" dirty="0" err="1"/>
              <a:t>rezime</a:t>
            </a:r>
            <a:r>
              <a:rPr lang="en-US" sz="3200" dirty="0"/>
              <a:t> </a:t>
            </a:r>
            <a:r>
              <a:rPr lang="en-US" sz="3200" dirty="0" err="1"/>
              <a:t>ili</a:t>
            </a:r>
            <a:r>
              <a:rPr lang="en-US" sz="3200" dirty="0"/>
              <a:t> </a:t>
            </a:r>
            <a:r>
              <a:rPr lang="en-US" sz="3200" dirty="0" err="1"/>
              <a:t>opis</a:t>
            </a:r>
            <a:r>
              <a:rPr lang="en-US" sz="3200" dirty="0"/>
              <a:t> </a:t>
            </a:r>
            <a:r>
              <a:rPr lang="en-US" sz="3200" dirty="0" err="1"/>
              <a:t>tastera</a:t>
            </a:r>
            <a:r>
              <a:rPr lang="en-US" sz="3200" dirty="0"/>
              <a:t> u </a:t>
            </a:r>
            <a:r>
              <a:rPr lang="en-US" sz="3200" dirty="0" err="1"/>
              <a:t>trajanju</a:t>
            </a:r>
            <a:r>
              <a:rPr lang="en-US" sz="3200" dirty="0"/>
              <a:t> do </a:t>
            </a:r>
            <a:r>
              <a:rPr lang="sr-Latn-ME" sz="3200" dirty="0" smtClean="0"/>
              <a:t>1,5</a:t>
            </a:r>
            <a:r>
              <a:rPr lang="en-US" sz="3200" dirty="0" smtClean="0"/>
              <a:t> </a:t>
            </a:r>
            <a:r>
              <a:rPr lang="en-US" sz="3200" dirty="0" err="1" smtClean="0"/>
              <a:t>sekund</a:t>
            </a:r>
            <a:r>
              <a:rPr lang="sr-Latn-ME" sz="3200" dirty="0" smtClean="0"/>
              <a:t>e</a:t>
            </a:r>
            <a:r>
              <a:rPr lang="en-US" sz="3200" dirty="0" smtClean="0"/>
              <a:t>. </a:t>
            </a:r>
            <a:r>
              <a:rPr lang="en-US" sz="3200" dirty="0" err="1"/>
              <a:t>Pritiskom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takav</a:t>
            </a:r>
            <a:r>
              <a:rPr lang="en-US" sz="3200" dirty="0"/>
              <a:t> taster </a:t>
            </a:r>
            <a:r>
              <a:rPr lang="en-US" sz="3200" dirty="0" err="1"/>
              <a:t>prvo</a:t>
            </a:r>
            <a:r>
              <a:rPr lang="en-US" sz="3200" dirty="0"/>
              <a:t> se </a:t>
            </a:r>
            <a:r>
              <a:rPr lang="en-US" sz="3200" dirty="0" err="1"/>
              <a:t>čuje</a:t>
            </a:r>
            <a:r>
              <a:rPr lang="en-US" sz="3200" dirty="0"/>
              <a:t> </a:t>
            </a:r>
            <a:r>
              <a:rPr lang="en-US" sz="3200" dirty="0" err="1"/>
              <a:t>kratak</a:t>
            </a:r>
            <a:r>
              <a:rPr lang="en-US" sz="3200" dirty="0"/>
              <a:t> </a:t>
            </a:r>
            <a:r>
              <a:rPr lang="en-US" sz="3200" dirty="0" err="1"/>
              <a:t>opis</a:t>
            </a:r>
            <a:r>
              <a:rPr lang="en-US" sz="3200" dirty="0"/>
              <a:t>, a </a:t>
            </a:r>
            <a:r>
              <a:rPr lang="en-US" sz="3200" dirty="0" err="1"/>
              <a:t>nakon</a:t>
            </a:r>
            <a:r>
              <a:rPr lang="en-US" sz="3200" dirty="0"/>
              <a:t> </a:t>
            </a:r>
            <a:r>
              <a:rPr lang="en-US" sz="3200" dirty="0" err="1"/>
              <a:t>drugog</a:t>
            </a:r>
            <a:r>
              <a:rPr lang="en-US" sz="3200" dirty="0"/>
              <a:t> </a:t>
            </a:r>
            <a:r>
              <a:rPr lang="en-US" sz="3200" dirty="0" err="1"/>
              <a:t>pritiska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sama</a:t>
            </a:r>
            <a:r>
              <a:rPr lang="en-US" sz="3200" dirty="0"/>
              <a:t> </a:t>
            </a:r>
            <a:r>
              <a:rPr lang="en-US" sz="3200" dirty="0" err="1"/>
              <a:t>poruka</a:t>
            </a:r>
            <a:r>
              <a:rPr lang="en-US" sz="3200" dirty="0"/>
              <a:t>. Na </a:t>
            </a:r>
            <a:r>
              <a:rPr lang="en-US" sz="3200" dirty="0" smtClean="0"/>
              <a:t>prim</a:t>
            </a:r>
            <a:r>
              <a:rPr lang="sr-Latn-ME" sz="3200" dirty="0" smtClean="0"/>
              <a:t>j</a:t>
            </a:r>
            <a:r>
              <a:rPr lang="en-US" sz="3200" dirty="0" err="1" smtClean="0"/>
              <a:t>er</a:t>
            </a:r>
            <a:r>
              <a:rPr lang="en-US" sz="3200" dirty="0"/>
              <a:t>: </a:t>
            </a:r>
            <a:r>
              <a:rPr lang="en-US" sz="3200" dirty="0" err="1"/>
              <a:t>Pritiskom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tipku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slikom</a:t>
            </a:r>
            <a:r>
              <a:rPr lang="en-US" sz="3200" dirty="0"/>
              <a:t> </a:t>
            </a:r>
            <a:r>
              <a:rPr lang="en-US" sz="3200" dirty="0" err="1"/>
              <a:t>Markovog</a:t>
            </a:r>
            <a:r>
              <a:rPr lang="en-US" sz="3200" dirty="0"/>
              <a:t> </a:t>
            </a:r>
            <a:r>
              <a:rPr lang="en-US" sz="3200" dirty="0" err="1"/>
              <a:t>lica</a:t>
            </a:r>
            <a:r>
              <a:rPr lang="en-US" sz="3200" dirty="0"/>
              <a:t>, </a:t>
            </a:r>
            <a:r>
              <a:rPr lang="en-US" sz="3200" dirty="0" err="1"/>
              <a:t>čuje</a:t>
            </a:r>
            <a:r>
              <a:rPr lang="en-US" sz="3200" dirty="0"/>
              <a:t> se </a:t>
            </a:r>
            <a:r>
              <a:rPr lang="en-US" sz="3200" dirty="0" smtClean="0"/>
              <a:t>r</a:t>
            </a:r>
            <a:r>
              <a:rPr lang="sr-Latn-ME" sz="3200" dirty="0" smtClean="0"/>
              <a:t>ij</a:t>
            </a:r>
            <a:r>
              <a:rPr lang="en-US" sz="3200" dirty="0" err="1" smtClean="0"/>
              <a:t>eč</a:t>
            </a:r>
            <a:r>
              <a:rPr lang="en-US" sz="3200" dirty="0"/>
              <a:t>: „Marko“. </a:t>
            </a:r>
            <a:endParaRPr lang="sr-Latn-ME" sz="3200" dirty="0" smtClean="0"/>
          </a:p>
          <a:p>
            <a:r>
              <a:rPr lang="en-US" sz="3200" dirty="0" err="1" smtClean="0"/>
              <a:t>Kada</a:t>
            </a:r>
            <a:r>
              <a:rPr lang="en-US" sz="3200" dirty="0" smtClean="0"/>
              <a:t> </a:t>
            </a:r>
            <a:r>
              <a:rPr lang="en-US" sz="3200" dirty="0"/>
              <a:t>se taster </a:t>
            </a:r>
            <a:r>
              <a:rPr lang="en-US" sz="3200" dirty="0" err="1"/>
              <a:t>pritisne</a:t>
            </a:r>
            <a:r>
              <a:rPr lang="en-US" sz="3200" dirty="0"/>
              <a:t> </a:t>
            </a:r>
            <a:r>
              <a:rPr lang="en-US" sz="3200" dirty="0" err="1"/>
              <a:t>još</a:t>
            </a:r>
            <a:r>
              <a:rPr lang="en-US" sz="3200" dirty="0"/>
              <a:t> </a:t>
            </a:r>
            <a:r>
              <a:rPr lang="en-US" sz="3200" dirty="0" err="1" smtClean="0"/>
              <a:t>jednom</a:t>
            </a:r>
            <a:r>
              <a:rPr lang="sr-Latn-ME" sz="3200" dirty="0" smtClean="0"/>
              <a:t> čuje se</a:t>
            </a:r>
            <a:r>
              <a:rPr lang="en-US" sz="3200" dirty="0" smtClean="0"/>
              <a:t>: </a:t>
            </a:r>
            <a:r>
              <a:rPr lang="en-US" sz="3200" dirty="0"/>
              <a:t>„</a:t>
            </a:r>
            <a:r>
              <a:rPr lang="en-US" sz="3200" dirty="0" err="1" smtClean="0"/>
              <a:t>Zdravo</a:t>
            </a:r>
            <a:r>
              <a:rPr lang="sr-Latn-ME" sz="3200" dirty="0"/>
              <a:t> </a:t>
            </a:r>
            <a:r>
              <a:rPr lang="sr-Latn-ME" sz="3200" dirty="0" smtClean="0"/>
              <a:t>! </a:t>
            </a:r>
            <a:r>
              <a:rPr lang="en-US" sz="3200" dirty="0" err="1" smtClean="0"/>
              <a:t>Ja</a:t>
            </a:r>
            <a:r>
              <a:rPr lang="en-US" sz="3200" dirty="0" smtClean="0"/>
              <a:t> </a:t>
            </a:r>
            <a:r>
              <a:rPr lang="en-US" sz="3200" dirty="0" err="1"/>
              <a:t>sam</a:t>
            </a:r>
            <a:r>
              <a:rPr lang="en-US" sz="3200" dirty="0"/>
              <a:t> Marko.“ </a:t>
            </a:r>
          </a:p>
        </p:txBody>
      </p:sp>
    </p:spTree>
    <p:extLst>
      <p:ext uri="{BB962C8B-B14F-4D97-AF65-F5344CB8AC3E}">
        <p14:creationId xmlns:p14="http://schemas.microsoft.com/office/powerpoint/2010/main" val="33489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608" y="515155"/>
            <a:ext cx="1018718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800" dirty="0" smtClean="0"/>
              <a:t>G</a:t>
            </a:r>
            <a:r>
              <a:rPr lang="en-US" sz="2800" dirty="0" err="1" smtClean="0"/>
              <a:t>oTalk</a:t>
            </a:r>
            <a:r>
              <a:rPr lang="en-US" sz="2800" dirty="0" smtClean="0"/>
              <a:t> </a:t>
            </a:r>
            <a:r>
              <a:rPr lang="en-US" sz="2800" dirty="0" err="1" smtClean="0"/>
              <a:t>Overla</a:t>
            </a:r>
            <a:r>
              <a:rPr lang="sr-Latn-ME" sz="2800" dirty="0"/>
              <a:t>y</a:t>
            </a:r>
            <a:r>
              <a:rPr lang="en-US" sz="2800" dirty="0" smtClean="0"/>
              <a:t> So</a:t>
            </a:r>
            <a:r>
              <a:rPr lang="sr-Latn-ME" sz="2800" dirty="0" smtClean="0"/>
              <a:t>ftver</a:t>
            </a:r>
          </a:p>
          <a:p>
            <a:endParaRPr lang="sr-Latn-ME" sz="2800" dirty="0" smtClean="0"/>
          </a:p>
          <a:p>
            <a:r>
              <a:rPr lang="sr-Latn-ME" sz="2800" dirty="0"/>
              <a:t>G</a:t>
            </a:r>
            <a:r>
              <a:rPr lang="en-US" sz="2800" dirty="0" err="1" smtClean="0"/>
              <a:t>oTalk</a:t>
            </a:r>
            <a:r>
              <a:rPr lang="en-US" sz="2800" dirty="0" smtClean="0"/>
              <a:t> </a:t>
            </a:r>
            <a:r>
              <a:rPr lang="en-US" sz="2800" dirty="0" err="1"/>
              <a:t>Softver</a:t>
            </a:r>
            <a:r>
              <a:rPr lang="en-US" sz="2800" dirty="0"/>
              <a:t> </a:t>
            </a:r>
            <a:r>
              <a:rPr lang="en-US" sz="2800" dirty="0" err="1"/>
              <a:t>obuhvata</a:t>
            </a:r>
            <a:r>
              <a:rPr lang="en-US" sz="2800" dirty="0"/>
              <a:t> </a:t>
            </a:r>
            <a:r>
              <a:rPr lang="en-US" sz="2800" dirty="0" err="1"/>
              <a:t>veliku</a:t>
            </a:r>
            <a:r>
              <a:rPr lang="en-US" sz="2800" dirty="0"/>
              <a:t> </a:t>
            </a:r>
            <a:r>
              <a:rPr lang="en-US" sz="2800" dirty="0" err="1"/>
              <a:t>biblioteku</a:t>
            </a:r>
            <a:r>
              <a:rPr lang="en-US" sz="2800" dirty="0"/>
              <a:t> </a:t>
            </a:r>
            <a:r>
              <a:rPr lang="en-US" sz="2800" dirty="0" err="1"/>
              <a:t>simbola</a:t>
            </a:r>
            <a:r>
              <a:rPr lang="en-US" sz="2800" dirty="0"/>
              <a:t> </a:t>
            </a: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funkcije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online </a:t>
            </a:r>
            <a:r>
              <a:rPr lang="en-US" sz="2800" dirty="0" err="1"/>
              <a:t>pretraživanje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 smtClean="0"/>
              <a:t>obezb</a:t>
            </a:r>
            <a:r>
              <a:rPr lang="sr-Latn-ME" sz="2800" dirty="0"/>
              <a:t>j</a:t>
            </a:r>
            <a:r>
              <a:rPr lang="en-US" sz="2800" dirty="0" err="1" smtClean="0"/>
              <a:t>eđuje</a:t>
            </a:r>
            <a:r>
              <a:rPr lang="en-US" sz="2800" dirty="0" smtClean="0"/>
              <a:t> </a:t>
            </a:r>
            <a:r>
              <a:rPr lang="en-US" sz="2800" dirty="0" err="1"/>
              <a:t>pristup</a:t>
            </a:r>
            <a:r>
              <a:rPr lang="en-US" sz="2800" dirty="0"/>
              <a:t> </a:t>
            </a:r>
            <a:r>
              <a:rPr lang="en-US" sz="2800" dirty="0" err="1"/>
              <a:t>milionima</a:t>
            </a:r>
            <a:r>
              <a:rPr lang="en-US" sz="2800" dirty="0"/>
              <a:t> </a:t>
            </a:r>
            <a:r>
              <a:rPr lang="en-US" sz="2800" dirty="0" err="1"/>
              <a:t>slika</a:t>
            </a:r>
            <a:r>
              <a:rPr lang="en-US" sz="2800" dirty="0"/>
              <a:t>. </a:t>
            </a:r>
            <a:r>
              <a:rPr lang="en-US" sz="2800" dirty="0" err="1"/>
              <a:t>Datoteke</a:t>
            </a:r>
            <a:r>
              <a:rPr lang="en-US" sz="2800" dirty="0"/>
              <a:t> </a:t>
            </a:r>
            <a:r>
              <a:rPr lang="en-US" sz="2800" dirty="0" err="1"/>
              <a:t>mogu</a:t>
            </a:r>
            <a:r>
              <a:rPr lang="en-US" sz="2800" dirty="0"/>
              <a:t> da se </a:t>
            </a:r>
            <a:r>
              <a:rPr lang="en-US" sz="2800" dirty="0" err="1"/>
              <a:t>izvoze</a:t>
            </a:r>
            <a:r>
              <a:rPr lang="en-US" sz="2800" dirty="0"/>
              <a:t> u PDF, </a:t>
            </a:r>
            <a:r>
              <a:rPr lang="en-US" sz="2800" dirty="0" smtClean="0"/>
              <a:t>JP</a:t>
            </a:r>
            <a:r>
              <a:rPr lang="sr-Latn-ME" sz="2800" dirty="0" smtClean="0"/>
              <a:t>G</a:t>
            </a:r>
            <a:r>
              <a:rPr lang="sr-Latn-ME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smtClean="0"/>
              <a:t>PN</a:t>
            </a:r>
            <a:r>
              <a:rPr lang="sr-Latn-ME" sz="2800" dirty="0" smtClean="0"/>
              <a:t>F</a:t>
            </a:r>
            <a:r>
              <a:rPr lang="en-US" sz="2800" dirty="0" smtClean="0"/>
              <a:t> </a:t>
            </a:r>
            <a:r>
              <a:rPr lang="en-US" sz="2800" dirty="0" err="1"/>
              <a:t>formatima</a:t>
            </a:r>
            <a:r>
              <a:rPr lang="en-US" sz="2800" dirty="0"/>
              <a:t>. </a:t>
            </a:r>
            <a:endParaRPr lang="sr-Latn-ME" sz="2800" dirty="0" smtClean="0"/>
          </a:p>
          <a:p>
            <a:endParaRPr lang="sr-Latn-ME" sz="2800" dirty="0"/>
          </a:p>
          <a:p>
            <a:endParaRPr lang="sr-Latn-ME" sz="2800" dirty="0" smtClean="0"/>
          </a:p>
          <a:p>
            <a:endParaRPr lang="sr-Latn-ME" sz="2800" dirty="0"/>
          </a:p>
          <a:p>
            <a:endParaRPr lang="sr-Latn-ME" sz="2800" dirty="0" smtClean="0"/>
          </a:p>
          <a:p>
            <a:endParaRPr lang="sr-Latn-ME" sz="2800" dirty="0"/>
          </a:p>
          <a:p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582" y="2892381"/>
            <a:ext cx="3110784" cy="31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6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062" y="450761"/>
            <a:ext cx="1035461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Table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komunikaciju</a:t>
            </a:r>
            <a:r>
              <a:rPr lang="en-US" sz="3200" dirty="0"/>
              <a:t> </a:t>
            </a:r>
            <a:r>
              <a:rPr lang="sr-Latn-ME" sz="3200" dirty="0" smtClean="0"/>
              <a:t>-</a:t>
            </a:r>
            <a:r>
              <a:rPr lang="en-US" sz="3200" dirty="0" smtClean="0"/>
              <a:t> </a:t>
            </a:r>
            <a:r>
              <a:rPr lang="en-US" sz="3200" dirty="0"/>
              <a:t>Portable Clear Communication </a:t>
            </a:r>
            <a:r>
              <a:rPr lang="en-US" sz="3200" dirty="0" err="1" smtClean="0"/>
              <a:t>Devic</a:t>
            </a:r>
            <a:r>
              <a:rPr lang="sr-Latn-ME" sz="3200" dirty="0" smtClean="0"/>
              <a:t>e</a:t>
            </a:r>
          </a:p>
          <a:p>
            <a:endParaRPr lang="sr-Latn-ME" sz="3200" dirty="0" smtClean="0"/>
          </a:p>
          <a:p>
            <a:r>
              <a:rPr lang="en-US" sz="2800" dirty="0" smtClean="0"/>
              <a:t>Ova </a:t>
            </a:r>
            <a:r>
              <a:rPr lang="en-US" sz="2800" dirty="0" err="1"/>
              <a:t>prenosna</a:t>
            </a:r>
            <a:r>
              <a:rPr lang="en-US" sz="2800" dirty="0"/>
              <a:t> </a:t>
            </a:r>
            <a:r>
              <a:rPr lang="en-US" sz="2800" dirty="0" err="1"/>
              <a:t>tabla</a:t>
            </a:r>
            <a:r>
              <a:rPr lang="en-US" sz="2800" dirty="0"/>
              <a:t> </a:t>
            </a:r>
            <a:r>
              <a:rPr lang="en-US" sz="2800" dirty="0" err="1"/>
              <a:t>napravljena</a:t>
            </a:r>
            <a:r>
              <a:rPr lang="en-US" sz="2800" dirty="0"/>
              <a:t> je od </a:t>
            </a:r>
            <a:r>
              <a:rPr lang="en-US" sz="2800" dirty="0" err="1"/>
              <a:t>čvrste</a:t>
            </a:r>
            <a:r>
              <a:rPr lang="en-US" sz="2800" dirty="0"/>
              <a:t> </a:t>
            </a:r>
            <a:r>
              <a:rPr lang="en-US" sz="2800" dirty="0" err="1"/>
              <a:t>kvalitetne</a:t>
            </a:r>
            <a:r>
              <a:rPr lang="en-US" sz="2800" dirty="0"/>
              <a:t> </a:t>
            </a:r>
            <a:r>
              <a:rPr lang="en-US" sz="2800" dirty="0" err="1"/>
              <a:t>plastike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provučenim</a:t>
            </a:r>
            <a:r>
              <a:rPr lang="en-US" sz="2800" dirty="0"/>
              <a:t> </a:t>
            </a:r>
            <a:r>
              <a:rPr lang="en-US" sz="2800" dirty="0" err="1"/>
              <a:t>petljama</a:t>
            </a:r>
            <a:r>
              <a:rPr lang="en-US" sz="2800" dirty="0"/>
              <a:t> </a:t>
            </a:r>
            <a:r>
              <a:rPr lang="en-US" sz="2800" dirty="0" err="1"/>
              <a:t>čičak</a:t>
            </a:r>
            <a:r>
              <a:rPr lang="en-US" sz="2800" dirty="0"/>
              <a:t> </a:t>
            </a:r>
            <a:r>
              <a:rPr lang="en-US" sz="2800" dirty="0" err="1"/>
              <a:t>trake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prednjoj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zadnjoj</a:t>
            </a:r>
            <a:r>
              <a:rPr lang="en-US" sz="2800" dirty="0"/>
              <a:t> </a:t>
            </a:r>
            <a:r>
              <a:rPr lang="en-US" sz="2800" dirty="0" err="1"/>
              <a:t>strani</a:t>
            </a:r>
            <a:r>
              <a:rPr lang="en-US" sz="2800" dirty="0"/>
              <a:t> </a:t>
            </a:r>
            <a:r>
              <a:rPr lang="en-US" sz="2800" dirty="0" err="1"/>
              <a:t>čineći</a:t>
            </a:r>
            <a:r>
              <a:rPr lang="en-US" sz="2800" dirty="0"/>
              <a:t> </a:t>
            </a:r>
            <a:r>
              <a:rPr lang="en-US" sz="2800" dirty="0" err="1"/>
              <a:t>ih</a:t>
            </a:r>
            <a:r>
              <a:rPr lang="en-US" sz="2800" dirty="0"/>
              <a:t> </a:t>
            </a:r>
            <a:r>
              <a:rPr lang="en-US" sz="2800" dirty="0" err="1"/>
              <a:t>pogodnim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lako</a:t>
            </a:r>
            <a:r>
              <a:rPr lang="en-US" sz="2800" dirty="0"/>
              <a:t> </a:t>
            </a:r>
            <a:r>
              <a:rPr lang="en-US" sz="2800" dirty="0" err="1"/>
              <a:t>postavljanje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skidanje</a:t>
            </a:r>
            <a:r>
              <a:rPr lang="en-US" sz="2800" dirty="0"/>
              <a:t> talking </a:t>
            </a:r>
            <a:r>
              <a:rPr lang="en-US" sz="2800" dirty="0" err="1"/>
              <a:t>pocketa</a:t>
            </a:r>
            <a:r>
              <a:rPr lang="en-US" sz="2800" dirty="0"/>
              <a:t>. Na </a:t>
            </a:r>
            <a:r>
              <a:rPr lang="en-US" sz="2800" dirty="0" err="1"/>
              <a:t>ovu</a:t>
            </a:r>
            <a:r>
              <a:rPr lang="en-US" sz="2800" dirty="0"/>
              <a:t> </a:t>
            </a:r>
            <a:r>
              <a:rPr lang="en-US" sz="2800" dirty="0" err="1"/>
              <a:t>tablu</a:t>
            </a:r>
            <a:r>
              <a:rPr lang="en-US" sz="2800" dirty="0"/>
              <a:t> se </a:t>
            </a:r>
            <a:r>
              <a:rPr lang="en-US" sz="2800" dirty="0" err="1"/>
              <a:t>mogu</a:t>
            </a:r>
            <a:r>
              <a:rPr lang="en-US" sz="2800" dirty="0"/>
              <a:t> </a:t>
            </a:r>
            <a:r>
              <a:rPr lang="en-US" sz="2800" dirty="0" err="1"/>
              <a:t>pričvrstiti</a:t>
            </a:r>
            <a:r>
              <a:rPr lang="en-US" sz="2800" dirty="0"/>
              <a:t> </a:t>
            </a:r>
            <a:r>
              <a:rPr lang="en-US" sz="2800" dirty="0" err="1"/>
              <a:t>ukupno</a:t>
            </a:r>
            <a:r>
              <a:rPr lang="en-US" sz="2800" dirty="0"/>
              <a:t> </a:t>
            </a:r>
            <a:r>
              <a:rPr lang="sr-Latn-ME" sz="2800" dirty="0" smtClean="0"/>
              <a:t>32</a:t>
            </a:r>
            <a:r>
              <a:rPr lang="en-US" sz="2800" dirty="0" smtClean="0"/>
              <a:t> </a:t>
            </a:r>
            <a:r>
              <a:rPr lang="en-US" sz="2800" dirty="0" err="1"/>
              <a:t>sličice</a:t>
            </a:r>
            <a:r>
              <a:rPr lang="en-US" sz="2800" dirty="0"/>
              <a:t>. </a:t>
            </a:r>
            <a:r>
              <a:rPr lang="en-US" sz="2800" dirty="0" err="1"/>
              <a:t>Može</a:t>
            </a:r>
            <a:r>
              <a:rPr lang="en-US" sz="2800" dirty="0"/>
              <a:t> se </a:t>
            </a:r>
            <a:r>
              <a:rPr lang="en-US" sz="2800" dirty="0" err="1"/>
              <a:t>lako</a:t>
            </a:r>
            <a:r>
              <a:rPr lang="en-US" sz="2800" dirty="0"/>
              <a:t> </a:t>
            </a:r>
            <a:r>
              <a:rPr lang="en-US" sz="2800" dirty="0" err="1"/>
              <a:t>prenositi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okačiti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ravnu</a:t>
            </a:r>
            <a:r>
              <a:rPr lang="en-US" sz="2800" dirty="0"/>
              <a:t> </a:t>
            </a:r>
            <a:r>
              <a:rPr lang="en-US" sz="2800" dirty="0" err="1"/>
              <a:t>podlogu</a:t>
            </a:r>
            <a:r>
              <a:rPr lang="en-US" sz="2800" dirty="0"/>
              <a:t>. </a:t>
            </a:r>
            <a:r>
              <a:rPr lang="en-US" sz="2800" dirty="0" err="1"/>
              <a:t>Sadrži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prostor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čuvanje</a:t>
            </a:r>
            <a:r>
              <a:rPr lang="en-US" sz="2800" dirty="0"/>
              <a:t> </a:t>
            </a:r>
            <a:r>
              <a:rPr lang="en-US" sz="2800" dirty="0" err="1"/>
              <a:t>dodatnih</a:t>
            </a:r>
            <a:r>
              <a:rPr lang="en-US" sz="2800" dirty="0"/>
              <a:t> </a:t>
            </a:r>
            <a:r>
              <a:rPr lang="en-US" sz="2800" dirty="0" err="1"/>
              <a:t>slika</a:t>
            </a:r>
            <a:r>
              <a:rPr lang="en-US" sz="2800" dirty="0"/>
              <a:t>. </a:t>
            </a:r>
            <a:r>
              <a:rPr lang="en-US" sz="2800" dirty="0" err="1"/>
              <a:t>Tabla</a:t>
            </a:r>
            <a:r>
              <a:rPr lang="en-US" sz="2800" dirty="0"/>
              <a:t> je </a:t>
            </a:r>
            <a:r>
              <a:rPr lang="en-US" sz="2800" dirty="0" err="1" smtClean="0"/>
              <a:t>sm</a:t>
            </a:r>
            <a:r>
              <a:rPr lang="sr-Latn-ME" sz="2800" dirty="0" smtClean="0"/>
              <a:t>j</a:t>
            </a:r>
            <a:r>
              <a:rPr lang="en-US" sz="2800" dirty="0" err="1" smtClean="0"/>
              <a:t>eštena</a:t>
            </a:r>
            <a:r>
              <a:rPr lang="en-US" sz="2800" dirty="0" smtClean="0"/>
              <a:t> </a:t>
            </a:r>
            <a:r>
              <a:rPr lang="en-US" sz="2800" dirty="0"/>
              <a:t>u </a:t>
            </a:r>
            <a:r>
              <a:rPr lang="en-US" sz="2800" dirty="0" err="1"/>
              <a:t>providnu</a:t>
            </a:r>
            <a:r>
              <a:rPr lang="en-US" sz="2800" dirty="0"/>
              <a:t> </a:t>
            </a:r>
            <a:r>
              <a:rPr lang="en-US" sz="2800" dirty="0" err="1"/>
              <a:t>tašnu</a:t>
            </a:r>
            <a:r>
              <a:rPr lang="en-US" sz="2800" dirty="0"/>
              <a:t> </a:t>
            </a:r>
            <a:r>
              <a:rPr lang="en-US" sz="2800" dirty="0" err="1"/>
              <a:t>koja</a:t>
            </a:r>
            <a:r>
              <a:rPr lang="en-US" sz="2800" dirty="0"/>
              <a:t> </a:t>
            </a:r>
            <a:r>
              <a:rPr lang="en-US" sz="2800" dirty="0" err="1"/>
              <a:t>olakšava</a:t>
            </a:r>
            <a:r>
              <a:rPr lang="en-US" sz="2800" dirty="0"/>
              <a:t> </a:t>
            </a:r>
            <a:r>
              <a:rPr lang="en-US" sz="2800" dirty="0" err="1"/>
              <a:t>nošenje</a:t>
            </a:r>
            <a:r>
              <a:rPr lang="en-US" sz="2800" dirty="0"/>
              <a:t>. </a:t>
            </a:r>
            <a:endParaRPr lang="sr-Latn-ME" sz="2800" dirty="0" smtClean="0"/>
          </a:p>
        </p:txBody>
      </p:sp>
      <p:pic>
        <p:nvPicPr>
          <p:cNvPr id="12292" name="Picture 4" descr="Portable Clear Schedu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56329" y="4350883"/>
            <a:ext cx="2095500" cy="2095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19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921" y="366128"/>
            <a:ext cx="965915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Komunikatori</a:t>
            </a:r>
            <a:r>
              <a:rPr lang="en-US" sz="3200" dirty="0"/>
              <a:t> - Attainment Talkers </a:t>
            </a:r>
            <a:r>
              <a:rPr lang="sr-Latn-ME" sz="3200" dirty="0" smtClean="0"/>
              <a:t>AT6 i AT24</a:t>
            </a:r>
          </a:p>
          <a:p>
            <a:endParaRPr lang="sr-Latn-ME" sz="3200" dirty="0" smtClean="0"/>
          </a:p>
          <a:p>
            <a:r>
              <a:rPr lang="en-US" sz="3200" dirty="0" smtClean="0"/>
              <a:t> </a:t>
            </a:r>
            <a:r>
              <a:rPr lang="en-US" sz="3200" dirty="0"/>
              <a:t>Attainment Talkers </a:t>
            </a:r>
            <a:r>
              <a:rPr lang="en-US" sz="3200" dirty="0" err="1"/>
              <a:t>su</a:t>
            </a:r>
            <a:r>
              <a:rPr lang="en-US" sz="3200" dirty="0"/>
              <a:t> </a:t>
            </a:r>
            <a:r>
              <a:rPr lang="en-US" sz="3200" dirty="0" err="1"/>
              <a:t>jednostavni</a:t>
            </a:r>
            <a:r>
              <a:rPr lang="en-US" sz="3200" dirty="0"/>
              <a:t> </a:t>
            </a:r>
            <a:r>
              <a:rPr lang="en-US" sz="3200" dirty="0" err="1"/>
              <a:t>uređaji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snimanje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reprodukciju</a:t>
            </a:r>
            <a:r>
              <a:rPr lang="en-US" sz="3200" dirty="0"/>
              <a:t> </a:t>
            </a:r>
            <a:r>
              <a:rPr lang="en-US" sz="3200" dirty="0" err="1"/>
              <a:t>glasovnih</a:t>
            </a:r>
            <a:r>
              <a:rPr lang="en-US" sz="3200" dirty="0"/>
              <a:t> </a:t>
            </a:r>
            <a:r>
              <a:rPr lang="en-US" sz="3200" dirty="0" err="1"/>
              <a:t>poruka</a:t>
            </a:r>
            <a:r>
              <a:rPr lang="en-US" sz="3200" dirty="0"/>
              <a:t>. Model </a:t>
            </a:r>
            <a:r>
              <a:rPr lang="en-US" sz="3200" dirty="0" smtClean="0"/>
              <a:t>AT</a:t>
            </a:r>
            <a:r>
              <a:rPr lang="sr-Latn-ME" sz="3200" dirty="0" smtClean="0"/>
              <a:t>6</a:t>
            </a:r>
            <a:r>
              <a:rPr lang="en-US" sz="3200" dirty="0" smtClean="0"/>
              <a:t> </a:t>
            </a:r>
            <a:r>
              <a:rPr lang="en-US" sz="3200" dirty="0" err="1"/>
              <a:t>ima</a:t>
            </a:r>
            <a:r>
              <a:rPr lang="en-US" sz="3200" dirty="0"/>
              <a:t> </a:t>
            </a:r>
            <a:r>
              <a:rPr lang="en-US" sz="3200" dirty="0" err="1"/>
              <a:t>mogućnost</a:t>
            </a:r>
            <a:r>
              <a:rPr lang="en-US" sz="3200" dirty="0"/>
              <a:t> </a:t>
            </a:r>
            <a:r>
              <a:rPr lang="en-US" sz="3200" dirty="0" err="1"/>
              <a:t>snimanja</a:t>
            </a:r>
            <a:r>
              <a:rPr lang="en-US" sz="3200" dirty="0"/>
              <a:t> do </a:t>
            </a:r>
            <a:r>
              <a:rPr lang="sr-Latn-ME" sz="3200" dirty="0" smtClean="0"/>
              <a:t>6</a:t>
            </a:r>
            <a:r>
              <a:rPr lang="en-US" sz="3200" dirty="0" smtClean="0"/>
              <a:t> </a:t>
            </a:r>
            <a:r>
              <a:rPr lang="en-US" sz="3200" dirty="0" err="1"/>
              <a:t>poruka</a:t>
            </a:r>
            <a:r>
              <a:rPr lang="en-US" sz="3200" dirty="0"/>
              <a:t>. </a:t>
            </a:r>
            <a:r>
              <a:rPr lang="en-US" sz="3200" dirty="0" err="1"/>
              <a:t>Ima</a:t>
            </a:r>
            <a:r>
              <a:rPr lang="en-US" sz="3200" dirty="0"/>
              <a:t> </a:t>
            </a:r>
            <a:r>
              <a:rPr lang="en-US" sz="3200" dirty="0" err="1"/>
              <a:t>velike</a:t>
            </a:r>
            <a:r>
              <a:rPr lang="en-US" sz="3200" dirty="0"/>
              <a:t> </a:t>
            </a:r>
            <a:r>
              <a:rPr lang="en-US" sz="3200" dirty="0" err="1"/>
              <a:t>aktivne</a:t>
            </a:r>
            <a:r>
              <a:rPr lang="en-US" sz="3200" dirty="0"/>
              <a:t> </a:t>
            </a:r>
            <a:r>
              <a:rPr lang="en-US" sz="3200" dirty="0" err="1"/>
              <a:t>oblasti</a:t>
            </a:r>
            <a:r>
              <a:rPr lang="en-US" sz="3200" dirty="0"/>
              <a:t> (</a:t>
            </a:r>
            <a:r>
              <a:rPr lang="en-US" sz="3200" dirty="0" err="1"/>
              <a:t>oko</a:t>
            </a:r>
            <a:r>
              <a:rPr lang="en-US" sz="3200" dirty="0"/>
              <a:t> </a:t>
            </a:r>
            <a:r>
              <a:rPr lang="sr-Latn-ME" sz="3200" dirty="0" smtClean="0"/>
              <a:t>5 </a:t>
            </a:r>
            <a:r>
              <a:rPr lang="en-US" sz="3200" dirty="0" smtClean="0"/>
              <a:t>cm</a:t>
            </a:r>
            <a:r>
              <a:rPr lang="en-US" sz="3200" dirty="0"/>
              <a:t>)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svaku</a:t>
            </a:r>
            <a:r>
              <a:rPr lang="en-US" sz="3200" dirty="0"/>
              <a:t> </a:t>
            </a:r>
            <a:r>
              <a:rPr lang="en-US" sz="3200" dirty="0" err="1"/>
              <a:t>poruku</a:t>
            </a:r>
            <a:r>
              <a:rPr lang="en-US" sz="3200" dirty="0"/>
              <a:t>, </a:t>
            </a:r>
            <a:r>
              <a:rPr lang="en-US" sz="3200" dirty="0" err="1"/>
              <a:t>dok</a:t>
            </a:r>
            <a:r>
              <a:rPr lang="en-US" sz="3200" dirty="0"/>
              <a:t> model </a:t>
            </a:r>
            <a:r>
              <a:rPr lang="en-US" sz="3200" dirty="0" smtClean="0"/>
              <a:t>AT</a:t>
            </a:r>
            <a:r>
              <a:rPr lang="sr-Latn-ME" sz="3200" dirty="0" smtClean="0"/>
              <a:t>24</a:t>
            </a:r>
            <a:r>
              <a:rPr lang="en-US" sz="3200" dirty="0" smtClean="0"/>
              <a:t> </a:t>
            </a:r>
            <a:r>
              <a:rPr lang="en-US" sz="3200" dirty="0" err="1"/>
              <a:t>ima</a:t>
            </a:r>
            <a:r>
              <a:rPr lang="en-US" sz="3200" dirty="0"/>
              <a:t> </a:t>
            </a:r>
            <a:r>
              <a:rPr lang="en-US" sz="3200" dirty="0" err="1"/>
              <a:t>mogućnost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snimanje</a:t>
            </a:r>
            <a:r>
              <a:rPr lang="en-US" sz="3200" dirty="0"/>
              <a:t> </a:t>
            </a:r>
            <a:r>
              <a:rPr lang="sr-Latn-ME" sz="3200" dirty="0" smtClean="0"/>
              <a:t>24</a:t>
            </a:r>
            <a:r>
              <a:rPr lang="en-US" sz="3200" dirty="0" smtClean="0"/>
              <a:t> </a:t>
            </a:r>
            <a:r>
              <a:rPr lang="en-US" sz="3200" dirty="0" err="1"/>
              <a:t>poruke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manjim</a:t>
            </a:r>
            <a:r>
              <a:rPr lang="en-US" sz="3200" dirty="0"/>
              <a:t> </a:t>
            </a:r>
            <a:r>
              <a:rPr lang="en-US" sz="3200" dirty="0" smtClean="0"/>
              <a:t>(</a:t>
            </a:r>
            <a:r>
              <a:rPr lang="sr-Latn-ME" sz="3200" dirty="0" smtClean="0"/>
              <a:t>1,9</a:t>
            </a:r>
            <a:r>
              <a:rPr lang="en-US" sz="3200" dirty="0" smtClean="0"/>
              <a:t>cm</a:t>
            </a:r>
            <a:r>
              <a:rPr lang="en-US" sz="3200" dirty="0"/>
              <a:t>) </a:t>
            </a:r>
            <a:r>
              <a:rPr lang="en-US" sz="3200" dirty="0" err="1"/>
              <a:t>aktivnim</a:t>
            </a:r>
            <a:r>
              <a:rPr lang="en-US" sz="3200" dirty="0"/>
              <a:t> </a:t>
            </a:r>
            <a:r>
              <a:rPr lang="en-US" sz="3200" dirty="0" err="1"/>
              <a:t>oblastima</a:t>
            </a:r>
            <a:r>
              <a:rPr lang="en-US" sz="3200" dirty="0"/>
              <a:t>. </a:t>
            </a:r>
            <a:r>
              <a:rPr lang="en-US" sz="3200" dirty="0" err="1"/>
              <a:t>Zvuk</a:t>
            </a:r>
            <a:r>
              <a:rPr lang="en-US" sz="3200" dirty="0"/>
              <a:t> se </a:t>
            </a:r>
            <a:r>
              <a:rPr lang="en-US" sz="3200" dirty="0" err="1"/>
              <a:t>reprodukuje</a:t>
            </a:r>
            <a:r>
              <a:rPr lang="en-US" sz="3200" dirty="0"/>
              <a:t> </a:t>
            </a:r>
            <a:r>
              <a:rPr lang="en-US" sz="3200" dirty="0" err="1"/>
              <a:t>dodirom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aktivnu</a:t>
            </a:r>
            <a:r>
              <a:rPr lang="en-US" sz="3200" dirty="0"/>
              <a:t> oblast </a:t>
            </a:r>
            <a:r>
              <a:rPr lang="en-US" sz="3200" dirty="0" err="1"/>
              <a:t>tj</a:t>
            </a:r>
            <a:r>
              <a:rPr lang="en-US" sz="3200" dirty="0"/>
              <a:t>. </a:t>
            </a:r>
            <a:r>
              <a:rPr lang="en-US" sz="3200" dirty="0" err="1"/>
              <a:t>površinu</a:t>
            </a:r>
            <a:r>
              <a:rPr lang="en-US" sz="3200" dirty="0"/>
              <a:t> </a:t>
            </a:r>
            <a:r>
              <a:rPr lang="en-US" sz="3200" dirty="0" err="1"/>
              <a:t>sličice</a:t>
            </a:r>
            <a:r>
              <a:rPr lang="en-US" sz="3200" dirty="0"/>
              <a:t>. </a:t>
            </a:r>
            <a:r>
              <a:rPr lang="en-US" sz="3200" dirty="0" err="1"/>
              <a:t>Koristi</a:t>
            </a:r>
            <a:r>
              <a:rPr lang="en-US" sz="3200" dirty="0"/>
              <a:t> se </a:t>
            </a:r>
            <a:r>
              <a:rPr lang="en-US" sz="3200" dirty="0" err="1"/>
              <a:t>kao</a:t>
            </a:r>
            <a:r>
              <a:rPr lang="en-US" sz="3200" dirty="0"/>
              <a:t> </a:t>
            </a:r>
            <a:r>
              <a:rPr lang="en-US" sz="3200" dirty="0" err="1"/>
              <a:t>stoni</a:t>
            </a:r>
            <a:r>
              <a:rPr lang="en-US" sz="3200" dirty="0"/>
              <a:t> </a:t>
            </a:r>
            <a:r>
              <a:rPr lang="en-US" sz="3200" dirty="0" err="1"/>
              <a:t>uređaj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komunikaciju</a:t>
            </a:r>
            <a:r>
              <a:rPr lang="en-US" sz="3200" dirty="0"/>
              <a:t>. </a:t>
            </a:r>
            <a:r>
              <a:rPr lang="en-US" sz="3200" dirty="0" err="1"/>
              <a:t>Radi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baterije</a:t>
            </a:r>
            <a:r>
              <a:rPr lang="en-US" sz="3200" dirty="0" smtClean="0"/>
              <a:t>.</a:t>
            </a:r>
            <a:r>
              <a:rPr lang="sr-Latn-ME" sz="3200" dirty="0" smtClean="0"/>
              <a:t> </a:t>
            </a:r>
            <a:endParaRPr lang="en-US" sz="3200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6326" y="5410200"/>
            <a:ext cx="47625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85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0375" y="483326"/>
            <a:ext cx="1046334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Komunikatori</a:t>
            </a:r>
            <a:r>
              <a:rPr lang="en-US" sz="3200" dirty="0"/>
              <a:t> </a:t>
            </a:r>
            <a:r>
              <a:rPr lang="en-US" sz="3200" dirty="0" err="1" smtClean="0"/>
              <a:t>QuickTalker</a:t>
            </a:r>
            <a:endParaRPr lang="sr-Latn-ME" sz="3200" dirty="0" smtClean="0"/>
          </a:p>
          <a:p>
            <a:endParaRPr lang="sr-Latn-ME" sz="2800" dirty="0" smtClean="0"/>
          </a:p>
          <a:p>
            <a:endParaRPr lang="sr-Latn-ME" sz="2800" dirty="0" smtClean="0"/>
          </a:p>
          <a:p>
            <a:r>
              <a:rPr lang="en-US" sz="2800" dirty="0" err="1" smtClean="0"/>
              <a:t>Ovi</a:t>
            </a:r>
            <a:r>
              <a:rPr lang="en-US" sz="2800" dirty="0" smtClean="0"/>
              <a:t> </a:t>
            </a:r>
            <a:r>
              <a:rPr lang="en-US" sz="2800" dirty="0" err="1"/>
              <a:t>komunikatori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jednostavni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upotrebu</a:t>
            </a:r>
            <a:r>
              <a:rPr lang="en-US" sz="2800" dirty="0"/>
              <a:t>, </a:t>
            </a:r>
            <a:r>
              <a:rPr lang="en-US" sz="2800" dirty="0" err="1" smtClean="0"/>
              <a:t>lako</a:t>
            </a:r>
            <a:endParaRPr lang="sr-Latn-ME" sz="2800" dirty="0" smtClean="0"/>
          </a:p>
          <a:p>
            <a:r>
              <a:rPr lang="en-US" sz="2800" dirty="0" err="1" smtClean="0"/>
              <a:t>prenosivi</a:t>
            </a:r>
            <a:r>
              <a:rPr lang="en-US" sz="2800" dirty="0" smtClean="0"/>
              <a:t> </a:t>
            </a:r>
            <a:r>
              <a:rPr lang="en-US" sz="2800" dirty="0" err="1"/>
              <a:t>zbog</a:t>
            </a:r>
            <a:r>
              <a:rPr lang="en-US" sz="2800" dirty="0"/>
              <a:t> male </a:t>
            </a:r>
            <a:r>
              <a:rPr lang="en-US" sz="2800" dirty="0" err="1"/>
              <a:t>težine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integrisane</a:t>
            </a:r>
            <a:r>
              <a:rPr lang="en-US" sz="2800" dirty="0"/>
              <a:t> </a:t>
            </a:r>
            <a:r>
              <a:rPr lang="en-US" sz="2800" dirty="0" err="1"/>
              <a:t>ručke</a:t>
            </a:r>
            <a:r>
              <a:rPr lang="en-US" sz="2800" dirty="0"/>
              <a:t>. </a:t>
            </a:r>
            <a:r>
              <a:rPr lang="en-US" sz="2800" dirty="0" err="1"/>
              <a:t>Pomoću</a:t>
            </a:r>
            <a:r>
              <a:rPr lang="en-US" sz="2800" dirty="0"/>
              <a:t> </a:t>
            </a:r>
            <a:r>
              <a:rPr lang="en-US" sz="2800" dirty="0" err="1"/>
              <a:t>njih</a:t>
            </a:r>
            <a:r>
              <a:rPr lang="en-US" sz="2800" dirty="0"/>
              <a:t> se </a:t>
            </a:r>
            <a:r>
              <a:rPr lang="en-US" sz="2800" dirty="0" err="1"/>
              <a:t>može</a:t>
            </a:r>
            <a:r>
              <a:rPr lang="en-US" sz="2800" dirty="0"/>
              <a:t> </a:t>
            </a:r>
            <a:r>
              <a:rPr lang="en-US" sz="2800" dirty="0" err="1"/>
              <a:t>brzo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lako</a:t>
            </a:r>
            <a:r>
              <a:rPr lang="en-US" sz="2800" dirty="0"/>
              <a:t> </a:t>
            </a:r>
            <a:r>
              <a:rPr lang="en-US" sz="2800" dirty="0" err="1"/>
              <a:t>započeti</a:t>
            </a:r>
            <a:r>
              <a:rPr lang="en-US" sz="2800" dirty="0"/>
              <a:t> </a:t>
            </a:r>
            <a:r>
              <a:rPr lang="en-US" sz="2800" dirty="0" err="1"/>
              <a:t>komunikacija</a:t>
            </a:r>
            <a:r>
              <a:rPr lang="en-US" sz="2800" dirty="0"/>
              <a:t>. </a:t>
            </a:r>
            <a:r>
              <a:rPr lang="en-US" sz="2800" dirty="0" err="1"/>
              <a:t>Unošenjem</a:t>
            </a:r>
            <a:r>
              <a:rPr lang="en-US" sz="2800" dirty="0"/>
              <a:t> </a:t>
            </a:r>
            <a:r>
              <a:rPr lang="en-US" sz="2800" dirty="0" err="1"/>
              <a:t>sopstvenih</a:t>
            </a:r>
            <a:r>
              <a:rPr lang="en-US" sz="2800" dirty="0"/>
              <a:t> </a:t>
            </a:r>
            <a:r>
              <a:rPr lang="en-US" sz="2800" dirty="0" err="1"/>
              <a:t>slika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teksta</a:t>
            </a:r>
            <a:r>
              <a:rPr lang="en-US" sz="2800" dirty="0"/>
              <a:t> u </a:t>
            </a:r>
            <a:r>
              <a:rPr lang="en-US" sz="2800" dirty="0" err="1"/>
              <a:t>polja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poruke</a:t>
            </a:r>
            <a:r>
              <a:rPr lang="en-US" sz="2800" dirty="0"/>
              <a:t>, </a:t>
            </a:r>
            <a:r>
              <a:rPr lang="en-US" sz="2800" dirty="0" err="1"/>
              <a:t>komunikatori</a:t>
            </a:r>
            <a:r>
              <a:rPr lang="en-US" sz="2800" dirty="0"/>
              <a:t> se </a:t>
            </a:r>
            <a:r>
              <a:rPr lang="en-US" sz="2800" dirty="0" err="1"/>
              <a:t>mogu</a:t>
            </a:r>
            <a:r>
              <a:rPr lang="en-US" sz="2800" dirty="0"/>
              <a:t> u </a:t>
            </a:r>
            <a:r>
              <a:rPr lang="en-US" sz="2800" dirty="0" err="1"/>
              <a:t>potpunosti</a:t>
            </a:r>
            <a:r>
              <a:rPr lang="en-US" sz="2800" dirty="0"/>
              <a:t> </a:t>
            </a:r>
            <a:r>
              <a:rPr lang="en-US" sz="2800" dirty="0" err="1"/>
              <a:t>prilagoditi</a:t>
            </a:r>
            <a:r>
              <a:rPr lang="en-US" sz="2800" dirty="0"/>
              <a:t> </a:t>
            </a:r>
            <a:r>
              <a:rPr lang="en-US" sz="2800" dirty="0" err="1"/>
              <a:t>individualnim</a:t>
            </a:r>
            <a:r>
              <a:rPr lang="en-US" sz="2800" dirty="0"/>
              <a:t> </a:t>
            </a:r>
            <a:r>
              <a:rPr lang="en-US" sz="2800" dirty="0" err="1"/>
              <a:t>potrebama</a:t>
            </a:r>
            <a:r>
              <a:rPr lang="en-US" sz="2800" dirty="0"/>
              <a:t>. </a:t>
            </a:r>
            <a:r>
              <a:rPr lang="en-US" sz="2800" dirty="0" err="1"/>
              <a:t>Komunikatori</a:t>
            </a:r>
            <a:r>
              <a:rPr lang="en-US" sz="2800" dirty="0"/>
              <a:t> </a:t>
            </a:r>
            <a:r>
              <a:rPr lang="en-US" sz="2800" dirty="0" err="1"/>
              <a:t>QuickTalker</a:t>
            </a:r>
            <a:r>
              <a:rPr lang="en-US" sz="2800" dirty="0"/>
              <a:t> </a:t>
            </a:r>
            <a:r>
              <a:rPr lang="en-US" sz="2800" dirty="0" err="1" smtClean="0"/>
              <a:t>mogu</a:t>
            </a:r>
            <a:r>
              <a:rPr lang="en-US" sz="2800" dirty="0" smtClean="0"/>
              <a:t> </a:t>
            </a:r>
            <a:r>
              <a:rPr lang="en-US" sz="2800" dirty="0" err="1"/>
              <a:t>imati</a:t>
            </a:r>
            <a:r>
              <a:rPr lang="en-US" sz="2800" dirty="0"/>
              <a:t> </a:t>
            </a:r>
            <a:r>
              <a:rPr lang="sr-Latn-ME" sz="2800" dirty="0" smtClean="0"/>
              <a:t>3 </a:t>
            </a:r>
            <a:r>
              <a:rPr lang="en-US" sz="2800" dirty="0" err="1" smtClean="0"/>
              <a:t>različite</a:t>
            </a:r>
            <a:r>
              <a:rPr lang="en-US" sz="2800" dirty="0" smtClean="0"/>
              <a:t> </a:t>
            </a:r>
            <a:r>
              <a:rPr lang="en-US" sz="2800" dirty="0" err="1"/>
              <a:t>konfiguracije</a:t>
            </a:r>
            <a:r>
              <a:rPr lang="en-US" sz="2800" dirty="0"/>
              <a:t>. </a:t>
            </a:r>
            <a:r>
              <a:rPr lang="en-US" sz="2800" dirty="0" err="1"/>
              <a:t>Sva</a:t>
            </a:r>
            <a:r>
              <a:rPr lang="en-US" sz="2800" dirty="0"/>
              <a:t> tri </a:t>
            </a:r>
            <a:r>
              <a:rPr lang="en-US" sz="2800" dirty="0" err="1"/>
              <a:t>modela</a:t>
            </a:r>
            <a:r>
              <a:rPr lang="en-US" sz="2800" dirty="0"/>
              <a:t> </a:t>
            </a:r>
            <a:r>
              <a:rPr lang="en-US" sz="2800" dirty="0" err="1"/>
              <a:t>imaju</a:t>
            </a:r>
            <a:r>
              <a:rPr lang="en-US" sz="2800" dirty="0"/>
              <a:t> </a:t>
            </a:r>
            <a:r>
              <a:rPr lang="en-US" sz="2800" dirty="0" err="1"/>
              <a:t>po</a:t>
            </a:r>
            <a:r>
              <a:rPr lang="en-US" sz="2800" dirty="0"/>
              <a:t> </a:t>
            </a:r>
            <a:r>
              <a:rPr lang="sr-Latn-ME" sz="2800" dirty="0" smtClean="0"/>
              <a:t>5 </a:t>
            </a:r>
            <a:r>
              <a:rPr lang="en-US" sz="2800" dirty="0" err="1" smtClean="0"/>
              <a:t>nivoa</a:t>
            </a:r>
            <a:r>
              <a:rPr lang="en-US" sz="2800" dirty="0" smtClean="0"/>
              <a:t> </a:t>
            </a:r>
            <a:r>
              <a:rPr lang="en-US" sz="2800" dirty="0" err="1"/>
              <a:t>snimanja</a:t>
            </a:r>
            <a:r>
              <a:rPr lang="en-US" sz="2800" dirty="0"/>
              <a:t>, a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veličinom</a:t>
            </a:r>
            <a:r>
              <a:rPr lang="en-US" sz="2800" dirty="0"/>
              <a:t> </a:t>
            </a:r>
            <a:r>
              <a:rPr lang="en-US" sz="2800" dirty="0" err="1"/>
              <a:t>pojedinog</a:t>
            </a:r>
            <a:r>
              <a:rPr lang="en-US" sz="2800" dirty="0"/>
              <a:t> </a:t>
            </a:r>
            <a:r>
              <a:rPr lang="en-US" sz="2800" dirty="0" err="1"/>
              <a:t>modela</a:t>
            </a:r>
            <a:r>
              <a:rPr lang="en-US" sz="2800" dirty="0"/>
              <a:t> </a:t>
            </a:r>
            <a:r>
              <a:rPr lang="en-US" sz="2800" dirty="0" err="1"/>
              <a:t>raste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ukupno</a:t>
            </a:r>
            <a:r>
              <a:rPr lang="en-US" sz="2800" dirty="0"/>
              <a:t> </a:t>
            </a:r>
            <a:r>
              <a:rPr lang="en-US" sz="2800" dirty="0" err="1" smtClean="0"/>
              <a:t>vr</a:t>
            </a:r>
            <a:r>
              <a:rPr lang="sr-Latn-ME" sz="2800" dirty="0" smtClean="0"/>
              <a:t>ij</a:t>
            </a:r>
            <a:r>
              <a:rPr lang="en-US" sz="2800" dirty="0" err="1" smtClean="0"/>
              <a:t>eme</a:t>
            </a:r>
            <a:r>
              <a:rPr lang="en-US" sz="2800" dirty="0" smtClean="0"/>
              <a:t> </a:t>
            </a:r>
            <a:r>
              <a:rPr lang="en-US" sz="2800" dirty="0" err="1"/>
              <a:t>snimanja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maksimalan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. </a:t>
            </a:r>
            <a:endParaRPr lang="sr-Latn-ME" sz="2800" dirty="0" smtClean="0"/>
          </a:p>
          <a:p>
            <a:r>
              <a:rPr lang="en-US" sz="2800" dirty="0" err="1" smtClean="0"/>
              <a:t>Najvažniji</a:t>
            </a:r>
            <a:r>
              <a:rPr lang="en-US" sz="2800" dirty="0" smtClean="0"/>
              <a:t> d</a:t>
            </a:r>
            <a:r>
              <a:rPr lang="sr-Latn-ME" sz="2800" dirty="0" smtClean="0"/>
              <a:t>i</a:t>
            </a:r>
            <a:r>
              <a:rPr lang="en-US" sz="2800" dirty="0" smtClean="0"/>
              <a:t>o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tasteri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snimanje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reprodukciju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.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tastera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je </a:t>
            </a:r>
            <a:r>
              <a:rPr lang="en-US" sz="2800" dirty="0" err="1"/>
              <a:t>moguće</a:t>
            </a:r>
            <a:r>
              <a:rPr lang="en-US" sz="2800" dirty="0"/>
              <a:t> </a:t>
            </a:r>
            <a:r>
              <a:rPr lang="en-US" sz="2800" dirty="0" err="1"/>
              <a:t>snimiti</a:t>
            </a:r>
            <a:r>
              <a:rPr lang="en-US" sz="2800" dirty="0"/>
              <a:t> </a:t>
            </a:r>
            <a:r>
              <a:rPr lang="en-US" sz="2800" dirty="0" err="1"/>
              <a:t>varira</a:t>
            </a:r>
            <a:r>
              <a:rPr lang="en-US" sz="2800" dirty="0"/>
              <a:t> od </a:t>
            </a:r>
            <a:r>
              <a:rPr lang="en-US" sz="2800" dirty="0" err="1"/>
              <a:t>modela</a:t>
            </a:r>
            <a:r>
              <a:rPr lang="en-US" sz="2800" dirty="0"/>
              <a:t> do </a:t>
            </a:r>
            <a:r>
              <a:rPr lang="en-US" sz="2800" dirty="0" err="1" smtClean="0"/>
              <a:t>modela</a:t>
            </a:r>
            <a:r>
              <a:rPr lang="sr-Latn-ME" sz="2800" dirty="0" smtClean="0"/>
              <a:t>.</a:t>
            </a:r>
            <a:endParaRPr lang="en-US" sz="2800" dirty="0"/>
          </a:p>
        </p:txBody>
      </p:sp>
      <p:sp>
        <p:nvSpPr>
          <p:cNvPr id="10242" name="AutoShape 2" descr="Rezultat slika za Komunikatori QuickTalk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 descr="Rezultat slika za Komunikatori QuickTalk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7900" y="209006"/>
            <a:ext cx="3149780" cy="1721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571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107" y="101271"/>
            <a:ext cx="939299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SuperTalker</a:t>
            </a:r>
            <a:endParaRPr lang="sr-Latn-ME" sz="3200" dirty="0" smtClean="0"/>
          </a:p>
          <a:p>
            <a:endParaRPr lang="sr-Latn-ME" sz="2400" dirty="0" smtClean="0"/>
          </a:p>
          <a:p>
            <a:endParaRPr lang="sr-Latn-ME" sz="24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Ekran</a:t>
            </a:r>
            <a:r>
              <a:rPr lang="en-US" sz="2800" dirty="0"/>
              <a:t> </a:t>
            </a:r>
            <a:r>
              <a:rPr lang="en-US" sz="2800" dirty="0" err="1"/>
              <a:t>uređaja</a:t>
            </a:r>
            <a:r>
              <a:rPr lang="en-US" sz="2800" dirty="0"/>
              <a:t> se </a:t>
            </a:r>
            <a:r>
              <a:rPr lang="en-US" sz="2800" dirty="0" err="1"/>
              <a:t>može</a:t>
            </a:r>
            <a:r>
              <a:rPr lang="en-US" sz="2800" dirty="0"/>
              <a:t> </a:t>
            </a:r>
            <a:r>
              <a:rPr lang="en-US" sz="2800" dirty="0" smtClean="0"/>
              <a:t>pod</a:t>
            </a:r>
            <a:r>
              <a:rPr lang="sr-Latn-ME" sz="2800" dirty="0" smtClean="0"/>
              <a:t>ij</a:t>
            </a:r>
            <a:r>
              <a:rPr lang="en-US" sz="2800" dirty="0" err="1" smtClean="0"/>
              <a:t>eliti</a:t>
            </a:r>
            <a:r>
              <a:rPr lang="en-US" sz="2800" dirty="0" smtClean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polja</a:t>
            </a:r>
            <a:r>
              <a:rPr lang="en-US" sz="2800" dirty="0"/>
              <a:t> </a:t>
            </a:r>
            <a:r>
              <a:rPr lang="en-US" sz="2800" dirty="0" err="1"/>
              <a:t>pomoću</a:t>
            </a:r>
            <a:r>
              <a:rPr lang="en-US" sz="2800" dirty="0"/>
              <a:t> </a:t>
            </a:r>
            <a:r>
              <a:rPr lang="en-US" sz="2800" dirty="0" err="1"/>
              <a:t>gotovih</a:t>
            </a:r>
            <a:r>
              <a:rPr lang="en-US" sz="2800" dirty="0"/>
              <a:t> </a:t>
            </a:r>
            <a:r>
              <a:rPr lang="en-US" sz="2800" dirty="0" err="1"/>
              <a:t>rešetki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po</a:t>
            </a:r>
            <a:r>
              <a:rPr lang="en-US" sz="2800" dirty="0"/>
              <a:t> </a:t>
            </a:r>
            <a:r>
              <a:rPr lang="en-US" sz="2800" dirty="0" err="1"/>
              <a:t>jednim</a:t>
            </a:r>
            <a:r>
              <a:rPr lang="en-US" sz="2800" dirty="0"/>
              <a:t>, </a:t>
            </a:r>
            <a:r>
              <a:rPr lang="en-US" sz="2800" dirty="0" err="1"/>
              <a:t>dva</a:t>
            </a:r>
            <a:r>
              <a:rPr lang="en-US" sz="2800" dirty="0"/>
              <a:t>, </a:t>
            </a:r>
            <a:r>
              <a:rPr lang="en-US" sz="2800" dirty="0" err="1"/>
              <a:t>četiri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osam</a:t>
            </a:r>
            <a:r>
              <a:rPr lang="en-US" sz="2800" dirty="0"/>
              <a:t> </a:t>
            </a:r>
            <a:r>
              <a:rPr lang="en-US" sz="2800" dirty="0" err="1" smtClean="0"/>
              <a:t>polja</a:t>
            </a:r>
            <a:r>
              <a:rPr lang="sr-Latn-ME" sz="2800" dirty="0" smtClean="0"/>
              <a:t>.</a:t>
            </a:r>
            <a:r>
              <a:rPr lang="en-US" sz="2800" dirty="0" smtClean="0"/>
              <a:t> </a:t>
            </a:r>
            <a:r>
              <a:rPr lang="en-US" sz="2800" dirty="0" err="1"/>
              <a:t>Memorija</a:t>
            </a:r>
            <a:r>
              <a:rPr lang="en-US" sz="2800" dirty="0"/>
              <a:t> </a:t>
            </a:r>
            <a:r>
              <a:rPr lang="en-US" sz="2800" dirty="0" err="1"/>
              <a:t>uređaja</a:t>
            </a:r>
            <a:r>
              <a:rPr lang="en-US" sz="2800" dirty="0"/>
              <a:t> </a:t>
            </a:r>
            <a:r>
              <a:rPr lang="en-US" sz="2800" dirty="0" err="1"/>
              <a:t>omogućava</a:t>
            </a:r>
            <a:r>
              <a:rPr lang="en-US" sz="2800" dirty="0"/>
              <a:t> </a:t>
            </a:r>
            <a:r>
              <a:rPr lang="en-US" sz="2800" dirty="0" err="1"/>
              <a:t>snimanje</a:t>
            </a:r>
            <a:r>
              <a:rPr lang="en-US" sz="2800" dirty="0"/>
              <a:t> do </a:t>
            </a:r>
            <a:r>
              <a:rPr lang="sr-Latn-ME" sz="2800" dirty="0" smtClean="0"/>
              <a:t>64</a:t>
            </a:r>
            <a:r>
              <a:rPr lang="en-US" sz="2800" dirty="0" smtClean="0"/>
              <a:t> </a:t>
            </a:r>
            <a:r>
              <a:rPr lang="en-US" sz="2800" dirty="0" err="1"/>
              <a:t>različite</a:t>
            </a:r>
            <a:r>
              <a:rPr lang="en-US" sz="2800" dirty="0"/>
              <a:t> </a:t>
            </a:r>
            <a:r>
              <a:rPr lang="en-US" sz="2800" dirty="0" err="1"/>
              <a:t>poruke</a:t>
            </a:r>
            <a:r>
              <a:rPr lang="en-US" sz="2800" dirty="0"/>
              <a:t>. </a:t>
            </a:r>
            <a:r>
              <a:rPr lang="en-US" sz="2800" dirty="0" err="1"/>
              <a:t>Moguće</a:t>
            </a:r>
            <a:r>
              <a:rPr lang="en-US" sz="2800" dirty="0"/>
              <a:t> </a:t>
            </a:r>
            <a:r>
              <a:rPr lang="en-US" sz="2800" dirty="0" err="1"/>
              <a:t>ih</a:t>
            </a:r>
            <a:r>
              <a:rPr lang="en-US" sz="2800" dirty="0"/>
              <a:t> je </a:t>
            </a:r>
            <a:r>
              <a:rPr lang="en-US" sz="2800" dirty="0" err="1"/>
              <a:t>snimiti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osam</a:t>
            </a:r>
            <a:r>
              <a:rPr lang="en-US" sz="2800" dirty="0"/>
              <a:t> </a:t>
            </a:r>
            <a:r>
              <a:rPr lang="en-US" sz="2800" dirty="0" err="1"/>
              <a:t>nivoa</a:t>
            </a:r>
            <a:r>
              <a:rPr lang="en-US" sz="2800" dirty="0"/>
              <a:t>,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svakom</a:t>
            </a:r>
            <a:r>
              <a:rPr lang="en-US" sz="2800" dirty="0"/>
              <a:t> </a:t>
            </a:r>
            <a:r>
              <a:rPr lang="en-US" sz="2800" dirty="0" err="1"/>
              <a:t>nivou</a:t>
            </a:r>
            <a:r>
              <a:rPr lang="en-US" sz="2800" dirty="0"/>
              <a:t> od </a:t>
            </a:r>
            <a:r>
              <a:rPr lang="en-US" sz="2800" dirty="0" err="1"/>
              <a:t>jedne</a:t>
            </a:r>
            <a:r>
              <a:rPr lang="en-US" sz="2800" dirty="0"/>
              <a:t> do </a:t>
            </a:r>
            <a:r>
              <a:rPr lang="en-US" sz="2800" dirty="0" err="1"/>
              <a:t>osam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. </a:t>
            </a:r>
            <a:r>
              <a:rPr lang="en-US" sz="2800" dirty="0" err="1"/>
              <a:t>Ukupno</a:t>
            </a:r>
            <a:r>
              <a:rPr lang="en-US" sz="2800" dirty="0"/>
              <a:t> </a:t>
            </a:r>
            <a:r>
              <a:rPr lang="en-US" sz="2800" dirty="0" err="1"/>
              <a:t>trajanje</a:t>
            </a:r>
            <a:r>
              <a:rPr lang="en-US" sz="2800" dirty="0"/>
              <a:t> </a:t>
            </a:r>
            <a:r>
              <a:rPr lang="en-US" sz="2800" dirty="0" err="1"/>
              <a:t>snimljenog</a:t>
            </a:r>
            <a:r>
              <a:rPr lang="en-US" sz="2800" dirty="0"/>
              <a:t> </a:t>
            </a:r>
            <a:r>
              <a:rPr lang="en-US" sz="2800" dirty="0" err="1"/>
              <a:t>materijala</a:t>
            </a:r>
            <a:r>
              <a:rPr lang="en-US" sz="2800" dirty="0"/>
              <a:t> je do </a:t>
            </a:r>
            <a:r>
              <a:rPr lang="sr-Latn-ME" sz="2800" dirty="0" smtClean="0"/>
              <a:t>16</a:t>
            </a:r>
            <a:r>
              <a:rPr lang="en-US" sz="2800" dirty="0" smtClean="0"/>
              <a:t> </a:t>
            </a:r>
            <a:r>
              <a:rPr lang="en-US" sz="2800" dirty="0" err="1"/>
              <a:t>minuta</a:t>
            </a:r>
            <a:r>
              <a:rPr lang="en-US" sz="2800" dirty="0" smtClean="0"/>
              <a:t>.</a:t>
            </a:r>
            <a:endParaRPr lang="sr-Latn-ME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SuperTalker</a:t>
            </a:r>
            <a:r>
              <a:rPr lang="en-US" sz="2800" dirty="0"/>
              <a:t> </a:t>
            </a:r>
            <a:r>
              <a:rPr lang="en-US" sz="2800" dirty="0" err="1"/>
              <a:t>ima</a:t>
            </a:r>
            <a:r>
              <a:rPr lang="en-US" sz="2800" dirty="0"/>
              <a:t> </a:t>
            </a:r>
            <a:r>
              <a:rPr lang="en-US" sz="2800" dirty="0" err="1"/>
              <a:t>mogućnost</a:t>
            </a:r>
            <a:r>
              <a:rPr lang="en-US" sz="2800" dirty="0"/>
              <a:t> </a:t>
            </a:r>
            <a:r>
              <a:rPr lang="en-US" sz="2800" dirty="0" err="1"/>
              <a:t>priključivanja</a:t>
            </a:r>
            <a:r>
              <a:rPr lang="en-US" sz="2800" dirty="0"/>
              <a:t> </a:t>
            </a:r>
            <a:r>
              <a:rPr lang="en-US" sz="2800" dirty="0" err="1"/>
              <a:t>osam</a:t>
            </a:r>
            <a:r>
              <a:rPr lang="en-US" sz="2800" dirty="0"/>
              <a:t> </a:t>
            </a:r>
            <a:r>
              <a:rPr lang="en-US" sz="2800" dirty="0" err="1"/>
              <a:t>spoljnih</a:t>
            </a:r>
            <a:r>
              <a:rPr lang="en-US" sz="2800" dirty="0"/>
              <a:t> </a:t>
            </a:r>
            <a:r>
              <a:rPr lang="en-US" sz="2800" dirty="0" err="1"/>
              <a:t>prekidača</a:t>
            </a:r>
            <a:r>
              <a:rPr lang="en-US" sz="2800" dirty="0"/>
              <a:t> </a:t>
            </a: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dodatni</a:t>
            </a:r>
            <a:r>
              <a:rPr lang="en-US" sz="2800" dirty="0"/>
              <a:t> </a:t>
            </a:r>
            <a:r>
              <a:rPr lang="en-US" sz="2800" dirty="0" err="1"/>
              <a:t>priključak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spajanje</a:t>
            </a:r>
            <a:r>
              <a:rPr lang="en-US" sz="2800" dirty="0"/>
              <a:t> </a:t>
            </a:r>
            <a:r>
              <a:rPr lang="en-US" sz="2800" dirty="0" err="1"/>
              <a:t>još</a:t>
            </a:r>
            <a:r>
              <a:rPr lang="en-US" sz="2800" dirty="0"/>
              <a:t> </a:t>
            </a:r>
            <a:r>
              <a:rPr lang="en-US" sz="2800" dirty="0" err="1"/>
              <a:t>jednog</a:t>
            </a:r>
            <a:r>
              <a:rPr lang="en-US" sz="2800" dirty="0"/>
              <a:t> </a:t>
            </a:r>
            <a:r>
              <a:rPr lang="en-US" sz="2800" dirty="0" err="1"/>
              <a:t>prekidača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reprodukovanje</a:t>
            </a:r>
            <a:r>
              <a:rPr lang="en-US" sz="2800" dirty="0"/>
              <a:t> </a:t>
            </a:r>
            <a:r>
              <a:rPr lang="en-US" sz="2800" dirty="0" err="1"/>
              <a:t>poruka</a:t>
            </a:r>
            <a:r>
              <a:rPr lang="en-US" sz="2800" dirty="0"/>
              <a:t> u </a:t>
            </a:r>
            <a:r>
              <a:rPr lang="en-US" sz="2800" dirty="0" err="1" smtClean="0"/>
              <a:t>nizu</a:t>
            </a:r>
            <a:r>
              <a:rPr lang="sr-Latn-ME" sz="2800" dirty="0" smtClean="0"/>
              <a:t>.</a:t>
            </a:r>
            <a:endParaRPr lang="en-US" sz="2800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9032" y="489612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518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F54B53-69C7-4B1D-914C-778EBA8C87EE}"/>
              </a:ext>
            </a:extLst>
          </p:cNvPr>
          <p:cNvSpPr txBox="1"/>
          <p:nvPr/>
        </p:nvSpPr>
        <p:spPr>
          <a:xfrm>
            <a:off x="246742" y="580571"/>
            <a:ext cx="71874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/>
              <a:t>IPad</a:t>
            </a:r>
            <a:r>
              <a:rPr lang="en-US" sz="3200" dirty="0"/>
              <a:t> </a:t>
            </a:r>
            <a:r>
              <a:rPr lang="en-US" sz="3200" dirty="0" err="1"/>
              <a:t>kao</a:t>
            </a:r>
            <a:r>
              <a:rPr lang="en-US" sz="3200" dirty="0"/>
              <a:t> </a:t>
            </a:r>
            <a:r>
              <a:rPr lang="en-US" sz="3200" dirty="0" err="1"/>
              <a:t>kumunikator</a:t>
            </a:r>
            <a:endParaRPr lang="hr-HR" sz="3200" dirty="0"/>
          </a:p>
          <a:p>
            <a:pPr algn="just"/>
            <a:endParaRPr lang="hr-HR" sz="3200" dirty="0"/>
          </a:p>
          <a:p>
            <a:pPr algn="just"/>
            <a:r>
              <a:rPr lang="en-US" sz="3200" dirty="0" err="1"/>
              <a:t>IPad</a:t>
            </a:r>
            <a:r>
              <a:rPr lang="en-US" sz="3200" dirty="0"/>
              <a:t> </a:t>
            </a:r>
            <a:r>
              <a:rPr lang="en-US" sz="3200" dirty="0" err="1"/>
              <a:t>je</a:t>
            </a:r>
            <a:r>
              <a:rPr lang="en-US" sz="3200" dirty="0"/>
              <a:t> </a:t>
            </a:r>
            <a:r>
              <a:rPr lang="en-US" sz="3200" dirty="0" err="1"/>
              <a:t>jedno</a:t>
            </a:r>
            <a:r>
              <a:rPr lang="en-US" sz="3200" dirty="0"/>
              <a:t> od </a:t>
            </a:r>
            <a:r>
              <a:rPr lang="en-US" sz="3200" dirty="0" err="1"/>
              <a:t>sredstava</a:t>
            </a:r>
            <a:r>
              <a:rPr lang="en-US" sz="3200" dirty="0"/>
              <a:t> </a:t>
            </a:r>
            <a:r>
              <a:rPr lang="en-US" sz="3200" dirty="0" err="1"/>
              <a:t>koje</a:t>
            </a:r>
            <a:r>
              <a:rPr lang="en-US" sz="3200" dirty="0"/>
              <a:t> </a:t>
            </a:r>
            <a:r>
              <a:rPr lang="en-US" sz="3200" dirty="0" err="1"/>
              <a:t>može</a:t>
            </a:r>
            <a:r>
              <a:rPr lang="en-US" sz="3200" dirty="0"/>
              <a:t> </a:t>
            </a:r>
            <a:r>
              <a:rPr lang="en-US" sz="3200" dirty="0" err="1"/>
              <a:t>olakšati</a:t>
            </a:r>
            <a:r>
              <a:rPr lang="en-US" sz="3200" dirty="0"/>
              <a:t> </a:t>
            </a:r>
            <a:r>
              <a:rPr lang="en-US" sz="3200" dirty="0" err="1"/>
              <a:t>komunikaciju</a:t>
            </a:r>
            <a:r>
              <a:rPr lang="en-US" sz="3200" dirty="0"/>
              <a:t>, </a:t>
            </a:r>
            <a:r>
              <a:rPr lang="en-US" sz="3200" dirty="0" err="1"/>
              <a:t>posebno</a:t>
            </a:r>
            <a:r>
              <a:rPr lang="en-US" sz="3200" dirty="0"/>
              <a:t> </a:t>
            </a:r>
            <a:r>
              <a:rPr lang="en-US" sz="3200" dirty="0" err="1"/>
              <a:t>ako</a:t>
            </a:r>
            <a:r>
              <a:rPr lang="en-US" sz="3200" dirty="0"/>
              <a:t> se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njega</a:t>
            </a:r>
            <a:r>
              <a:rPr lang="en-US" sz="3200" dirty="0"/>
              <a:t> </a:t>
            </a:r>
            <a:r>
              <a:rPr lang="en-US" sz="3200" dirty="0" err="1"/>
              <a:t>instalira</a:t>
            </a:r>
            <a:r>
              <a:rPr lang="en-US" sz="3200" dirty="0"/>
              <a:t> Go Talk </a:t>
            </a:r>
            <a:r>
              <a:rPr lang="en-US" sz="3200" dirty="0" err="1"/>
              <a:t>softver</a:t>
            </a:r>
            <a:r>
              <a:rPr lang="en-US" sz="3200" dirty="0"/>
              <a:t>.</a:t>
            </a:r>
            <a:endParaRPr lang="hr-HR" sz="3200" dirty="0"/>
          </a:p>
          <a:p>
            <a:endParaRPr lang="hr-H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5778187-6AC9-4FB4-8FE7-0EA6D2CB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40" y="2188028"/>
            <a:ext cx="4483589" cy="402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5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EC2459-6C5E-4740-B53D-CAC6275B2FD4}"/>
              </a:ext>
            </a:extLst>
          </p:cNvPr>
          <p:cNvSpPr txBox="1"/>
          <p:nvPr/>
        </p:nvSpPr>
        <p:spPr>
          <a:xfrm>
            <a:off x="378824" y="718457"/>
            <a:ext cx="1008452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Neka</a:t>
            </a:r>
            <a:r>
              <a:rPr lang="en-US" sz="2800" dirty="0"/>
              <a:t> od </a:t>
            </a:r>
            <a:r>
              <a:rPr lang="en-US" sz="2800" dirty="0" err="1"/>
              <a:t>jednostavnijih</a:t>
            </a:r>
            <a:r>
              <a:rPr lang="en-US" sz="2800" dirty="0"/>
              <a:t> AT </a:t>
            </a:r>
            <a:r>
              <a:rPr lang="en-US" sz="2800" dirty="0" err="1"/>
              <a:t>sredstava</a:t>
            </a:r>
            <a:r>
              <a:rPr lang="en-US" sz="2800" dirty="0"/>
              <a:t> </a:t>
            </a:r>
            <a:r>
              <a:rPr lang="en-US" sz="2800" dirty="0" err="1"/>
              <a:t>moguće</a:t>
            </a:r>
            <a:r>
              <a:rPr lang="en-US" sz="2800" dirty="0"/>
              <a:t> je </a:t>
            </a:r>
            <a:r>
              <a:rPr lang="en-US" sz="2800" dirty="0" err="1"/>
              <a:t>napraviti</a:t>
            </a:r>
            <a:r>
              <a:rPr lang="en-US" sz="2800" dirty="0"/>
              <a:t>, </a:t>
            </a:r>
            <a:r>
              <a:rPr lang="hr-HR" sz="2800" dirty="0" smtClean="0"/>
              <a:t>kao što </a:t>
            </a:r>
            <a:r>
              <a:rPr lang="en-US" sz="2800" dirty="0" err="1"/>
              <a:t>naši</a:t>
            </a:r>
            <a:r>
              <a:rPr lang="en-US" sz="2800" dirty="0"/>
              <a:t> AT </a:t>
            </a:r>
            <a:r>
              <a:rPr lang="en-US" sz="2800" dirty="0" err="1"/>
              <a:t>tehničari</a:t>
            </a:r>
            <a:r>
              <a:rPr lang="en-US" sz="2800" dirty="0"/>
              <a:t> </a:t>
            </a:r>
            <a:r>
              <a:rPr lang="en-US" sz="2800" dirty="0" err="1"/>
              <a:t>izrađuju</a:t>
            </a:r>
            <a:r>
              <a:rPr lang="en-US" sz="2800" dirty="0"/>
              <a:t> </a:t>
            </a:r>
            <a:r>
              <a:rPr lang="en-US" sz="2800" dirty="0" err="1"/>
              <a:t>različite</a:t>
            </a:r>
            <a:r>
              <a:rPr lang="en-US" sz="2800" dirty="0"/>
              <a:t> </a:t>
            </a:r>
            <a:r>
              <a:rPr lang="en-US" sz="2800" dirty="0" err="1"/>
              <a:t>edukativne</a:t>
            </a:r>
            <a:r>
              <a:rPr lang="en-US" sz="2800" dirty="0"/>
              <a:t> </a:t>
            </a:r>
            <a:r>
              <a:rPr lang="en-US" sz="2800" dirty="0" err="1"/>
              <a:t>materijale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senzorna</a:t>
            </a:r>
            <a:r>
              <a:rPr lang="en-US" sz="2800" dirty="0"/>
              <a:t> </a:t>
            </a:r>
            <a:r>
              <a:rPr lang="en-US" sz="2800" dirty="0" err="1"/>
              <a:t>sredstva</a:t>
            </a:r>
            <a:r>
              <a:rPr lang="en-US" sz="2800" dirty="0"/>
              <a:t> (</a:t>
            </a:r>
            <a:r>
              <a:rPr lang="en-US" sz="2800" dirty="0" err="1"/>
              <a:t>interaktivne</a:t>
            </a:r>
            <a:r>
              <a:rPr lang="en-US" sz="2800" dirty="0"/>
              <a:t> table)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ih</a:t>
            </a:r>
            <a:r>
              <a:rPr lang="en-US" sz="2800" dirty="0"/>
              <a:t> </a:t>
            </a:r>
            <a:r>
              <a:rPr lang="en-US" sz="2800" dirty="0" err="1"/>
              <a:t>naručiti</a:t>
            </a:r>
            <a:r>
              <a:rPr lang="en-US" sz="2800" dirty="0"/>
              <a:t> u </a:t>
            </a:r>
            <a:r>
              <a:rPr lang="en-US" sz="2800" dirty="0" err="1"/>
              <a:t>našem</a:t>
            </a:r>
            <a:r>
              <a:rPr lang="en-US" sz="2800" dirty="0"/>
              <a:t> </a:t>
            </a:r>
            <a:r>
              <a:rPr lang="en-US" sz="2800" dirty="0" err="1"/>
              <a:t>centru</a:t>
            </a:r>
            <a:r>
              <a:rPr lang="en-US" sz="2800" dirty="0" smtClean="0"/>
              <a:t>.</a:t>
            </a:r>
            <a:endParaRPr lang="sr-Latn-ME" sz="2800" dirty="0" smtClean="0"/>
          </a:p>
          <a:p>
            <a:pPr algn="just"/>
            <a:endParaRPr lang="hr-HR" sz="2800" dirty="0"/>
          </a:p>
          <a:p>
            <a:pPr algn="just"/>
            <a:r>
              <a:rPr lang="en-US" sz="2800" dirty="0" err="1"/>
              <a:t>Međutim</a:t>
            </a:r>
            <a:r>
              <a:rPr lang="en-US" sz="2800" dirty="0"/>
              <a:t>, </a:t>
            </a:r>
            <a:r>
              <a:rPr lang="en-US" sz="2800" dirty="0" err="1"/>
              <a:t>kada</a:t>
            </a:r>
            <a:r>
              <a:rPr lang="en-US" sz="2800" dirty="0"/>
              <a:t> </a:t>
            </a:r>
            <a:r>
              <a:rPr lang="en-US" sz="2800" dirty="0" err="1"/>
              <a:t>je</a:t>
            </a:r>
            <a:r>
              <a:rPr lang="en-US" sz="2800" dirty="0"/>
              <a:t> </a:t>
            </a:r>
            <a:r>
              <a:rPr lang="en-US" sz="2800" dirty="0" err="1"/>
              <a:t>djetetu</a:t>
            </a:r>
            <a:r>
              <a:rPr lang="en-US" sz="2800" dirty="0"/>
              <a:t> </a:t>
            </a:r>
            <a:r>
              <a:rPr lang="en-US" sz="2800" dirty="0" err="1"/>
              <a:t>potreban</a:t>
            </a:r>
            <a:r>
              <a:rPr lang="en-US" sz="2800" dirty="0"/>
              <a:t> </a:t>
            </a:r>
            <a:r>
              <a:rPr lang="en-US" sz="2800" dirty="0" err="1"/>
              <a:t>visokotehnološki</a:t>
            </a:r>
            <a:r>
              <a:rPr lang="en-US" sz="2800" dirty="0"/>
              <a:t> </a:t>
            </a:r>
            <a:r>
              <a:rPr lang="en-US" sz="2800" dirty="0" err="1"/>
              <a:t>uređaj</a:t>
            </a:r>
            <a:r>
              <a:rPr lang="en-US" sz="2800" dirty="0"/>
              <a:t>, </a:t>
            </a:r>
            <a:r>
              <a:rPr lang="en-US" sz="2800" dirty="0" err="1"/>
              <a:t>prije</a:t>
            </a:r>
            <a:r>
              <a:rPr lang="en-US" sz="2800" dirty="0"/>
              <a:t> </a:t>
            </a:r>
            <a:r>
              <a:rPr lang="en-US" sz="2800" dirty="0" err="1"/>
              <a:t>donošenja</a:t>
            </a:r>
            <a:r>
              <a:rPr lang="en-US" sz="2800" dirty="0"/>
              <a:t> </a:t>
            </a:r>
            <a:r>
              <a:rPr lang="en-US" sz="2800" dirty="0" err="1"/>
              <a:t>odluke</a:t>
            </a:r>
            <a:r>
              <a:rPr lang="en-US" sz="2800" dirty="0"/>
              <a:t> o </a:t>
            </a:r>
            <a:r>
              <a:rPr lang="en-US" sz="2800" dirty="0" err="1"/>
              <a:t>kupovini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nabavci</a:t>
            </a:r>
            <a:r>
              <a:rPr lang="en-US" sz="2800" dirty="0"/>
              <a:t> </a:t>
            </a:r>
            <a:r>
              <a:rPr lang="en-US" sz="2800" dirty="0" err="1"/>
              <a:t>uređaja</a:t>
            </a:r>
            <a:r>
              <a:rPr lang="en-US" sz="2800" dirty="0"/>
              <a:t>, </a:t>
            </a:r>
            <a:r>
              <a:rPr lang="en-US" sz="2800" dirty="0" err="1"/>
              <a:t>potrebno</a:t>
            </a:r>
            <a:r>
              <a:rPr lang="en-US" sz="2800" dirty="0"/>
              <a:t> </a:t>
            </a:r>
            <a:r>
              <a:rPr lang="en-US" sz="2800" dirty="0" err="1"/>
              <a:t>je</a:t>
            </a:r>
            <a:r>
              <a:rPr lang="en-US" sz="2800" dirty="0"/>
              <a:t> </a:t>
            </a:r>
            <a:r>
              <a:rPr lang="en-US" sz="2800" dirty="0" err="1"/>
              <a:t>izvršiti</a:t>
            </a:r>
            <a:r>
              <a:rPr lang="en-US" sz="2800" dirty="0"/>
              <a:t> </a:t>
            </a:r>
            <a:r>
              <a:rPr lang="en-US" sz="2800" dirty="0" err="1"/>
              <a:t>procjenu</a:t>
            </a:r>
            <a:r>
              <a:rPr lang="en-US" sz="2800" dirty="0"/>
              <a:t> </a:t>
            </a:r>
            <a:r>
              <a:rPr lang="en-US" sz="2800" dirty="0" err="1"/>
              <a:t>potreba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korišćenjem</a:t>
            </a:r>
            <a:r>
              <a:rPr lang="en-US" sz="2800" dirty="0"/>
              <a:t> </a:t>
            </a:r>
            <a:r>
              <a:rPr lang="en-US" sz="2800" dirty="0" err="1"/>
              <a:t>asistivne</a:t>
            </a:r>
            <a:r>
              <a:rPr lang="en-US" sz="2800" dirty="0"/>
              <a:t> </a:t>
            </a:r>
            <a:r>
              <a:rPr lang="en-US" sz="2800" dirty="0" err="1"/>
              <a:t>tehnologije</a:t>
            </a:r>
            <a:r>
              <a:rPr lang="en-US" sz="2800" dirty="0"/>
              <a:t>, </a:t>
            </a:r>
            <a:r>
              <a:rPr lang="en-US" sz="2800" dirty="0" err="1"/>
              <a:t>odabir</a:t>
            </a:r>
            <a:r>
              <a:rPr lang="en-US" sz="2800" dirty="0"/>
              <a:t> 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probno</a:t>
            </a:r>
            <a:r>
              <a:rPr lang="en-US" sz="2800" dirty="0"/>
              <a:t> </a:t>
            </a:r>
            <a:r>
              <a:rPr lang="en-US" sz="2800" dirty="0" err="1"/>
              <a:t>korišćenje</a:t>
            </a:r>
            <a:r>
              <a:rPr lang="en-US" sz="2800" dirty="0"/>
              <a:t>. To se </a:t>
            </a:r>
            <a:r>
              <a:rPr lang="en-US" sz="2800" dirty="0" err="1"/>
              <a:t>može</a:t>
            </a:r>
            <a:r>
              <a:rPr lang="en-US" sz="2800" dirty="0"/>
              <a:t> </a:t>
            </a:r>
            <a:r>
              <a:rPr lang="en-US" sz="2800" dirty="0" err="1"/>
              <a:t>uraditi</a:t>
            </a:r>
            <a:r>
              <a:rPr lang="en-US" sz="2800" dirty="0"/>
              <a:t> u </a:t>
            </a:r>
            <a:r>
              <a:rPr lang="hr-HR" sz="2800" dirty="0"/>
              <a:t>R</a:t>
            </a:r>
            <a:r>
              <a:rPr lang="en-US" sz="2800" dirty="0" err="1"/>
              <a:t>esursnim</a:t>
            </a:r>
            <a:r>
              <a:rPr lang="en-US" sz="2800" dirty="0"/>
              <a:t> </a:t>
            </a:r>
            <a:r>
              <a:rPr lang="en-US" sz="2800" dirty="0" err="1"/>
              <a:t>centrima</a:t>
            </a:r>
            <a:r>
              <a:rPr lang="en-US" sz="2800" dirty="0"/>
              <a:t> u </a:t>
            </a:r>
            <a:r>
              <a:rPr lang="en-US" sz="2800" dirty="0" err="1"/>
              <a:t>Kotoru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Podgorici</a:t>
            </a:r>
            <a:r>
              <a:rPr lang="en-US" sz="2800" dirty="0" smtClean="0"/>
              <a:t>.</a:t>
            </a:r>
            <a:endParaRPr lang="sr-Latn-ME" sz="2800" dirty="0" smtClean="0"/>
          </a:p>
          <a:p>
            <a:pPr algn="just"/>
            <a:endParaRPr lang="hr-HR" sz="2800" dirty="0"/>
          </a:p>
          <a:p>
            <a:pPr algn="just"/>
            <a:r>
              <a:rPr lang="hr-HR" sz="2800" dirty="0" smtClean="0"/>
              <a:t>Ova vrsta </a:t>
            </a:r>
            <a:r>
              <a:rPr lang="hr-HR" sz="2800" dirty="0"/>
              <a:t>tehnologije osmišljena je da svakodnevne aktivnosti djeci koja imaju potrebe za tim učini lakšim.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9027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9DAB02-0338-4FC5-9496-98FF1060A9F6}"/>
              </a:ext>
            </a:extLst>
          </p:cNvPr>
          <p:cNvSpPr txBox="1"/>
          <p:nvPr/>
        </p:nvSpPr>
        <p:spPr>
          <a:xfrm>
            <a:off x="463639" y="566670"/>
            <a:ext cx="9131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Naš proizvod – </a:t>
            </a:r>
            <a:r>
              <a:rPr lang="hr-HR" sz="4000" dirty="0" smtClean="0"/>
              <a:t>Interaktivna tabla </a:t>
            </a:r>
            <a:endParaRPr lang="hr-HR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895DF86-E018-4A97-86E6-FA8D64E86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98" y="1274556"/>
            <a:ext cx="9581882" cy="538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3F65A2CF5444289532758CE53465C" ma:contentTypeVersion="0" ma:contentTypeDescription="Create a new document." ma:contentTypeScope="" ma:versionID="aa7f830d82602cc8faf8ff0e28c5e1c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573C521-3661-455B-A7FD-22CDAB9BB71A}"/>
</file>

<file path=customXml/itemProps2.xml><?xml version="1.0" encoding="utf-8"?>
<ds:datastoreItem xmlns:ds="http://schemas.openxmlformats.org/officeDocument/2006/customXml" ds:itemID="{CAD93C49-667C-40F3-A7C7-4D4788F356D9}"/>
</file>

<file path=customXml/itemProps3.xml><?xml version="1.0" encoding="utf-8"?>
<ds:datastoreItem xmlns:ds="http://schemas.openxmlformats.org/officeDocument/2006/customXml" ds:itemID="{5021BC9C-2E99-4946-9474-50E51465E3D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</TotalTime>
  <Words>1616</Words>
  <Application>Microsoft Office PowerPoint</Application>
  <PresentationFormat>Custom</PresentationFormat>
  <Paragraphs>171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Berlin</vt:lpstr>
      <vt:lpstr>JU Resursni centar za sluh i govor „Dr Peruta Ivanović” Kotor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 Resursni centar za sluh i govor „Dr Peruta Ivanović”</dc:title>
  <dc:creator>User</dc:creator>
  <cp:lastModifiedBy>Tamara Milic</cp:lastModifiedBy>
  <cp:revision>99</cp:revision>
  <dcterms:created xsi:type="dcterms:W3CDTF">2018-03-06T13:12:16Z</dcterms:created>
  <dcterms:modified xsi:type="dcterms:W3CDTF">2018-05-30T06:32:18Z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0x010100FC53F65A2CF5444289532758CE53465C</vt:lpwstr>
  </property>
</Properties>
</file>