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9" r:id="rId7"/>
    <p:sldId id="262" r:id="rId8"/>
    <p:sldId id="272" r:id="rId9"/>
    <p:sldId id="273" r:id="rId10"/>
    <p:sldId id="270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in.gov.me/ResourceManager/FileDownload.aspx?rId=221720&amp;rType=2" TargetMode="External"/><Relationship Id="rId2" Type="http://schemas.openxmlformats.org/officeDocument/2006/relationships/hyperlink" Target="https://www.unicef.org/montenegro/BZR_za_web_final.pdf" TargetMode="External"/><Relationship Id="rId1" Type="http://schemas.openxmlformats.org/officeDocument/2006/relationships/hyperlink" Target="http://files.unicef.org/montenegro/SBN_za_web_final.pdf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rt.me/" TargetMode="External"/><Relationship Id="rId2" Type="http://schemas.openxmlformats.org/officeDocument/2006/relationships/hyperlink" Target="http://www.ombudsman.co.me/siguraninternet/" TargetMode="External"/><Relationship Id="rId1" Type="http://schemas.openxmlformats.org/officeDocument/2006/relationships/hyperlink" Target="http://www.skolskiportal.edu.me/Pages/Bezbjednostdjecenainternetu.aspx" TargetMode="External"/><Relationship Id="rId4" Type="http://schemas.openxmlformats.org/officeDocument/2006/relationships/hyperlink" Target="https://www.unicef.org/montenegro/campaigns_29976.html" TargetMode="Externa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olskiportal.edu.me/Bezbjednost%20djece%20na%20Internetu%20dokumenta/Prirucnik-Prekini%20lanac-Unicef.pdf" TargetMode="External"/><Relationship Id="rId1" Type="http://schemas.openxmlformats.org/officeDocument/2006/relationships/hyperlink" Target="http://www.pokazistaznas.edu.me/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in.gov.me/ResourceManager/FileDownload.aspx?rId=221720&amp;rType=2" TargetMode="External"/><Relationship Id="rId2" Type="http://schemas.openxmlformats.org/officeDocument/2006/relationships/hyperlink" Target="https://www.unicef.org/montenegro/BZR_za_web_final.pdf" TargetMode="External"/><Relationship Id="rId1" Type="http://schemas.openxmlformats.org/officeDocument/2006/relationships/hyperlink" Target="http://files.unicef.org/montenegro/SBN_za_web_final.pdf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rt.me/" TargetMode="External"/><Relationship Id="rId2" Type="http://schemas.openxmlformats.org/officeDocument/2006/relationships/hyperlink" Target="http://www.ombudsman.co.me/siguraninternet/" TargetMode="External"/><Relationship Id="rId1" Type="http://schemas.openxmlformats.org/officeDocument/2006/relationships/hyperlink" Target="http://www.skolskiportal.edu.me/Pages/Bezbjednostdjecenainternetu.aspx" TargetMode="External"/><Relationship Id="rId4" Type="http://schemas.openxmlformats.org/officeDocument/2006/relationships/hyperlink" Target="https://www.unicef.org/montenegro/campaigns_29976.html" TargetMode="External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olskiportal.edu.me/Bezbjednost%20djece%20na%20Internetu%20dokumenta/Prirucnik-Prekini%20lanac-Unicef.pdf" TargetMode="External"/><Relationship Id="rId1" Type="http://schemas.openxmlformats.org/officeDocument/2006/relationships/hyperlink" Target="http://www.pokazistaznas.edu.me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6D9BFD-CA24-4BFC-9DC1-D3EC731779C8}" type="doc">
      <dgm:prSet loTypeId="urn:microsoft.com/office/officeart/2005/8/layout/process4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0FEC1B0F-62BD-434E-AB29-9715F279F410}">
      <dgm:prSet phldrT="[Text]" custT="1"/>
      <dgm:spPr/>
      <dgm:t>
        <a:bodyPr/>
        <a:lstStyle/>
        <a:p>
          <a:r>
            <a:rPr lang="hr-HR" sz="2000" dirty="0">
              <a:latin typeface="Garamond" panose="02020404030301010803" pitchFamily="18" charset="0"/>
            </a:rPr>
            <a:t>,,Škola bez nasilja - sigurno školsko okruženje“ 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hr-HR" sz="2000" dirty="0">
              <a:latin typeface="Garamond" panose="02020404030301010803" pitchFamily="18" charset="0"/>
            </a:rPr>
            <a:t>pripremljeni: </a:t>
          </a:r>
          <a:r>
            <a:rPr lang="hr-HR" sz="2000" dirty="0">
              <a:latin typeface="Garamond" panose="02020404030301010803" pitchFamily="18" charset="0"/>
              <a:hlinkClick xmlns:r="http://schemas.openxmlformats.org/officeDocument/2006/relationships" r:id="rId1"/>
            </a:rPr>
            <a:t>Priručnik za rad </a:t>
          </a:r>
          <a:r>
            <a:rPr lang="hr-HR" sz="2000" dirty="0">
              <a:latin typeface="Garamond" panose="02020404030301010803" pitchFamily="18" charset="0"/>
            </a:rPr>
            <a:t>, </a:t>
          </a:r>
          <a:r>
            <a:rPr lang="hr-HR" sz="2000" dirty="0">
              <a:latin typeface="Garamond" panose="02020404030301010803" pitchFamily="18" charset="0"/>
              <a:hlinkClick xmlns:r="http://schemas.openxmlformats.org/officeDocument/2006/relationships" r:id="rId2"/>
            </a:rPr>
            <a:t>Brošura za roditelje</a:t>
          </a:r>
          <a:r>
            <a:rPr lang="hr-HR" sz="2000" dirty="0">
              <a:latin typeface="Garamond" panose="02020404030301010803" pitchFamily="18" charset="0"/>
            </a:rPr>
            <a:t>, Upitnik za procjenu vršnjačkog nasilja, Uputstvo </a:t>
          </a:r>
          <a:r>
            <a:rPr lang="hr-HR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„</a:t>
          </a:r>
          <a:r>
            <a:rPr lang="es-US" sz="20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Podjela</a:t>
          </a:r>
          <a:r>
            <a:rPr lang="es-US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 </a:t>
          </a:r>
          <a:r>
            <a:rPr lang="es-US" sz="20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odgovornosti</a:t>
          </a:r>
          <a:r>
            <a:rPr lang="es-US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 i </a:t>
          </a:r>
          <a:r>
            <a:rPr lang="es-US" sz="20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postupanje</a:t>
          </a:r>
          <a:r>
            <a:rPr lang="es-US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 u </a:t>
          </a:r>
          <a:r>
            <a:rPr lang="es-US" sz="20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cilju</a:t>
          </a:r>
          <a:r>
            <a:rPr lang="es-US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 </a:t>
          </a:r>
          <a:r>
            <a:rPr lang="es-US" sz="20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prevencije</a:t>
          </a:r>
          <a:r>
            <a:rPr lang="es-US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 i u </a:t>
          </a:r>
          <a:r>
            <a:rPr lang="es-US" sz="20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slučajevima</a:t>
          </a:r>
          <a:r>
            <a:rPr lang="es-US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 </a:t>
          </a:r>
          <a:r>
            <a:rPr lang="es-US" sz="20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pojave</a:t>
          </a:r>
          <a:r>
            <a:rPr lang="es-US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 </a:t>
          </a:r>
          <a:r>
            <a:rPr lang="es-US" sz="20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nasilja</a:t>
          </a:r>
          <a:r>
            <a:rPr lang="es-US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”</a:t>
          </a:r>
          <a:r>
            <a:rPr lang="es-US" sz="2000" dirty="0">
              <a:latin typeface="Garamond" panose="02020404030301010803" pitchFamily="18" charset="0"/>
            </a:rPr>
            <a:t>.</a:t>
          </a:r>
          <a:endParaRPr lang="en-GB" sz="2000" dirty="0">
            <a:latin typeface="Garamond" panose="02020404030301010803" pitchFamily="18" charset="0"/>
          </a:endParaRPr>
        </a:p>
      </dgm:t>
    </dgm:pt>
    <dgm:pt modelId="{2C07B680-D85A-4139-AB31-3435D63B9F62}" type="parTrans" cxnId="{E1F7FFC5-968B-4CA2-B174-29509122F234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6CED2C63-BC43-40B8-A595-931296059312}" type="sibTrans" cxnId="{E1F7FFC5-968B-4CA2-B174-29509122F234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55C72A99-5914-4F6D-9D3C-22464EB227B1}">
      <dgm:prSet phldrT="[Text]" custT="1"/>
      <dgm:spPr/>
      <dgm:t>
        <a:bodyPr/>
        <a:lstStyle/>
        <a:p>
          <a:r>
            <a:rPr lang="en-US" sz="2000" dirty="0">
              <a:latin typeface="Garamond" panose="02020404030301010803" pitchFamily="18" charset="0"/>
            </a:rPr>
            <a:t>K</a:t>
          </a:r>
          <a:r>
            <a:rPr lang="sr-Latn-ME" sz="2000" dirty="0">
              <a:latin typeface="Garamond" panose="02020404030301010803" pitchFamily="18" charset="0"/>
            </a:rPr>
            <a:t>ancelarija UNICEF-a u Crnoj Gori sprovodi inicijativu "Zaštita đece od seksualne zloupotrebe na internetu" (dio Unicef Globalnog programa)</a:t>
          </a:r>
          <a:r>
            <a:rPr lang="en-US" sz="2000" dirty="0">
              <a:latin typeface="Garamond" panose="02020404030301010803" pitchFamily="18" charset="0"/>
            </a:rPr>
            <a:t>.</a:t>
          </a:r>
          <a:endParaRPr lang="en-GB" sz="2000" dirty="0">
            <a:latin typeface="Garamond" panose="02020404030301010803" pitchFamily="18" charset="0"/>
          </a:endParaRPr>
        </a:p>
      </dgm:t>
    </dgm:pt>
    <dgm:pt modelId="{82BFB196-9CE5-4E08-86A9-2F4140449F5D}" type="parTrans" cxnId="{B1938E67-FBC3-4A8C-95FD-169E74A0DD9A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8E73541C-9F3F-4A74-9DCF-2137111CD31E}" type="sibTrans" cxnId="{B1938E67-FBC3-4A8C-95FD-169E74A0DD9A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234246A1-B60D-4FA6-86D0-26AF9E3486DC}">
      <dgm:prSet phldrT="[Text]" custT="1"/>
      <dgm:spPr/>
      <dgm:t>
        <a:bodyPr/>
        <a:lstStyle/>
        <a:p>
          <a:r>
            <a:rPr lang="sr-Latn-ME" sz="2000" dirty="0">
              <a:latin typeface="Garamond" panose="02020404030301010803" pitchFamily="18" charset="0"/>
            </a:rPr>
            <a:t>Zaštitnik ljudskih prava i sloboda u Crnoj Gori </a:t>
          </a:r>
          <a:r>
            <a:rPr lang="en-US" sz="2000" dirty="0">
              <a:latin typeface="Garamond" panose="02020404030301010803" pitchFamily="18" charset="0"/>
            </a:rPr>
            <a:t> - </a:t>
          </a:r>
          <a:r>
            <a:rPr lang="sr-Latn-ME" sz="2000" dirty="0">
              <a:latin typeface="Garamond" panose="02020404030301010803" pitchFamily="18" charset="0"/>
            </a:rPr>
            <a:t>svako četvrto dijete je kazalo da je putem društvenih mreža primilo poruku ili sadržaj koji je seksualno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sr-Latn-ME" sz="2000" dirty="0">
              <a:latin typeface="Garamond" panose="02020404030301010803" pitchFamily="18" charset="0"/>
            </a:rPr>
            <a:t>uznemiravajući</a:t>
          </a:r>
          <a:r>
            <a:rPr lang="en-US" sz="2000" dirty="0">
              <a:latin typeface="Garamond" panose="02020404030301010803" pitchFamily="18" charset="0"/>
            </a:rPr>
            <a:t>.</a:t>
          </a:r>
          <a:r>
            <a:rPr lang="sr-Latn-ME" sz="2000" dirty="0">
              <a:latin typeface="Garamond" panose="02020404030301010803" pitchFamily="18" charset="0"/>
            </a:rPr>
            <a:t> </a:t>
          </a:r>
          <a:endParaRPr lang="en-GB" sz="2000" dirty="0">
            <a:latin typeface="Garamond" panose="02020404030301010803" pitchFamily="18" charset="0"/>
          </a:endParaRPr>
        </a:p>
      </dgm:t>
    </dgm:pt>
    <dgm:pt modelId="{68C5CC59-B10C-4F72-B5D2-0751909ED59C}" type="parTrans" cxnId="{90DB4D3B-6635-491D-B376-98CFEE8A13C3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CC26F3B5-AB86-4E1D-B206-27D5BE0812FC}" type="sibTrans" cxnId="{90DB4D3B-6635-491D-B376-98CFEE8A13C3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958F548A-6DC3-4D42-A9DD-A78919490780}">
      <dgm:prSet custT="1"/>
      <dgm:spPr/>
      <dgm:t>
        <a:bodyPr/>
        <a:lstStyle/>
        <a:p>
          <a:r>
            <a:rPr lang="en-US" sz="2000" dirty="0">
              <a:latin typeface="Garamond" panose="02020404030301010803" pitchFamily="18" charset="0"/>
            </a:rPr>
            <a:t>Program sa UNICEF </a:t>
          </a:r>
          <a:r>
            <a:rPr lang="hr-HR" sz="2000" dirty="0">
              <a:latin typeface="Garamond" panose="02020404030301010803" pitchFamily="18" charset="0"/>
            </a:rPr>
            <a:t>,,Prevencija nasilja u školama - </a:t>
          </a:r>
          <a:r>
            <a:rPr lang="es-US" sz="2000" dirty="0">
              <a:latin typeface="Garamond" panose="02020404030301010803" pitchFamily="18" charset="0"/>
            </a:rPr>
            <a:t>2016 </a:t>
          </a:r>
          <a:r>
            <a:rPr lang="es-US" sz="2000" dirty="0" err="1">
              <a:latin typeface="Garamond" panose="02020404030301010803" pitchFamily="18" charset="0"/>
            </a:rPr>
            <a:t>godina</a:t>
          </a:r>
          <a:r>
            <a:rPr lang="hr-HR" sz="2000" dirty="0">
              <a:latin typeface="Garamond" panose="02020404030301010803" pitchFamily="18" charset="0"/>
            </a:rPr>
            <a:t>“ </a:t>
          </a:r>
          <a:r>
            <a:rPr lang="en-US" sz="2000" dirty="0">
              <a:latin typeface="Garamond" panose="02020404030301010803" pitchFamily="18" charset="0"/>
            </a:rPr>
            <a:t>- </a:t>
          </a:r>
          <a:r>
            <a:rPr lang="sr-Latn-ME" sz="2000" dirty="0">
              <a:latin typeface="Garamond" panose="02020404030301010803" pitchFamily="18" charset="0"/>
            </a:rPr>
            <a:t>materijal </a:t>
          </a:r>
          <a:r>
            <a:rPr lang="en-US" sz="2000" dirty="0">
              <a:latin typeface="Garamond" panose="02020404030301010803" pitchFamily="18" charset="0"/>
            </a:rPr>
            <a:t>za </a:t>
          </a:r>
          <a:r>
            <a:rPr lang="sr-Latn-ME" sz="2000" dirty="0">
              <a:latin typeface="Garamond" panose="02020404030301010803" pitchFamily="18" charset="0"/>
            </a:rPr>
            <a:t>jačanje kapaciteta osoblja kako bi odgovorio na pojavu različitih vidova nasilja nad i/ili među đecom</a:t>
          </a:r>
          <a:r>
            <a:rPr lang="en-US" sz="2000" dirty="0">
              <a:latin typeface="Garamond" panose="02020404030301010803" pitchFamily="18" charset="0"/>
            </a:rPr>
            <a:t>.</a:t>
          </a:r>
          <a:endParaRPr lang="en-GB" sz="2000" dirty="0">
            <a:latin typeface="Garamond" panose="02020404030301010803" pitchFamily="18" charset="0"/>
          </a:endParaRPr>
        </a:p>
      </dgm:t>
    </dgm:pt>
    <dgm:pt modelId="{F412A5BD-847B-4133-AC56-76F98E9D8971}" type="parTrans" cxnId="{E22D78E7-CF76-4EEA-9D3D-6FDAAC4F8738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E712ABD3-323A-41D8-94D4-BED4FFD6333D}" type="sibTrans" cxnId="{E22D78E7-CF76-4EEA-9D3D-6FDAAC4F8738}">
      <dgm:prSet/>
      <dgm:spPr/>
      <dgm:t>
        <a:bodyPr/>
        <a:lstStyle/>
        <a:p>
          <a:endParaRPr lang="en-GB" sz="2000">
            <a:latin typeface="Garamond" panose="02020404030301010803" pitchFamily="18" charset="0"/>
          </a:endParaRPr>
        </a:p>
      </dgm:t>
    </dgm:pt>
    <dgm:pt modelId="{0020B3F8-C827-495F-8BB9-012DB7F116E9}" type="pres">
      <dgm:prSet presAssocID="{6C6D9BFD-CA24-4BFC-9DC1-D3EC731779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C636AF-9714-4EB0-9072-5549E4A3A795}" type="pres">
      <dgm:prSet presAssocID="{958F548A-6DC3-4D42-A9DD-A78919490780}" presName="boxAndChildren" presStyleCnt="0"/>
      <dgm:spPr/>
    </dgm:pt>
    <dgm:pt modelId="{79D9B469-3A10-4EEA-B9AA-97018F5015D7}" type="pres">
      <dgm:prSet presAssocID="{958F548A-6DC3-4D42-A9DD-A78919490780}" presName="parentTextBox" presStyleLbl="node1" presStyleIdx="0" presStyleCnt="4"/>
      <dgm:spPr/>
      <dgm:t>
        <a:bodyPr/>
        <a:lstStyle/>
        <a:p>
          <a:endParaRPr lang="en-US"/>
        </a:p>
      </dgm:t>
    </dgm:pt>
    <dgm:pt modelId="{3EA0037C-C839-400C-B163-90645D690EC3}" type="pres">
      <dgm:prSet presAssocID="{CC26F3B5-AB86-4E1D-B206-27D5BE0812FC}" presName="sp" presStyleCnt="0"/>
      <dgm:spPr/>
    </dgm:pt>
    <dgm:pt modelId="{D9B5AE4F-3B4C-4EC0-BF02-7488A54E9AB0}" type="pres">
      <dgm:prSet presAssocID="{234246A1-B60D-4FA6-86D0-26AF9E3486DC}" presName="arrowAndChildren" presStyleCnt="0"/>
      <dgm:spPr/>
    </dgm:pt>
    <dgm:pt modelId="{11086B65-E107-4B96-A7A4-C6D4DA18B021}" type="pres">
      <dgm:prSet presAssocID="{234246A1-B60D-4FA6-86D0-26AF9E3486DC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C449BE91-3DFD-4BF3-B833-20BCB2A26087}" type="pres">
      <dgm:prSet presAssocID="{8E73541C-9F3F-4A74-9DCF-2137111CD31E}" presName="sp" presStyleCnt="0"/>
      <dgm:spPr/>
    </dgm:pt>
    <dgm:pt modelId="{9448D74C-7648-4EBD-85C5-2422213F28E0}" type="pres">
      <dgm:prSet presAssocID="{55C72A99-5914-4F6D-9D3C-22464EB227B1}" presName="arrowAndChildren" presStyleCnt="0"/>
      <dgm:spPr/>
    </dgm:pt>
    <dgm:pt modelId="{6B9EC327-EE43-4EF0-BAFE-D7750FE2FD99}" type="pres">
      <dgm:prSet presAssocID="{55C72A99-5914-4F6D-9D3C-22464EB227B1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776057D4-834E-4595-A977-64E043176265}" type="pres">
      <dgm:prSet presAssocID="{6CED2C63-BC43-40B8-A595-931296059312}" presName="sp" presStyleCnt="0"/>
      <dgm:spPr/>
    </dgm:pt>
    <dgm:pt modelId="{6E2A8E44-3B45-4EA4-8A6C-9C3A9FE7FBF4}" type="pres">
      <dgm:prSet presAssocID="{0FEC1B0F-62BD-434E-AB29-9715F279F410}" presName="arrowAndChildren" presStyleCnt="0"/>
      <dgm:spPr/>
    </dgm:pt>
    <dgm:pt modelId="{1B11F7E1-3525-4E3D-9999-3F4C9BE5B6D6}" type="pres">
      <dgm:prSet presAssocID="{0FEC1B0F-62BD-434E-AB29-9715F279F410}" presName="parentTextArrow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593D5D93-392F-4EA8-8544-7DAB6C30B0B7}" type="presOf" srcId="{234246A1-B60D-4FA6-86D0-26AF9E3486DC}" destId="{11086B65-E107-4B96-A7A4-C6D4DA18B021}" srcOrd="0" destOrd="0" presId="urn:microsoft.com/office/officeart/2005/8/layout/process4"/>
    <dgm:cxn modelId="{1C714913-0182-4DAB-837F-F7166818A03D}" type="presOf" srcId="{6C6D9BFD-CA24-4BFC-9DC1-D3EC731779C8}" destId="{0020B3F8-C827-495F-8BB9-012DB7F116E9}" srcOrd="0" destOrd="0" presId="urn:microsoft.com/office/officeart/2005/8/layout/process4"/>
    <dgm:cxn modelId="{90DB4D3B-6635-491D-B376-98CFEE8A13C3}" srcId="{6C6D9BFD-CA24-4BFC-9DC1-D3EC731779C8}" destId="{234246A1-B60D-4FA6-86D0-26AF9E3486DC}" srcOrd="2" destOrd="0" parTransId="{68C5CC59-B10C-4F72-B5D2-0751909ED59C}" sibTransId="{CC26F3B5-AB86-4E1D-B206-27D5BE0812FC}"/>
    <dgm:cxn modelId="{B1938E67-FBC3-4A8C-95FD-169E74A0DD9A}" srcId="{6C6D9BFD-CA24-4BFC-9DC1-D3EC731779C8}" destId="{55C72A99-5914-4F6D-9D3C-22464EB227B1}" srcOrd="1" destOrd="0" parTransId="{82BFB196-9CE5-4E08-86A9-2F4140449F5D}" sibTransId="{8E73541C-9F3F-4A74-9DCF-2137111CD31E}"/>
    <dgm:cxn modelId="{661923FF-5593-4D5C-9481-6CFCC0667D38}" type="presOf" srcId="{55C72A99-5914-4F6D-9D3C-22464EB227B1}" destId="{6B9EC327-EE43-4EF0-BAFE-D7750FE2FD99}" srcOrd="0" destOrd="0" presId="urn:microsoft.com/office/officeart/2005/8/layout/process4"/>
    <dgm:cxn modelId="{E369BE55-FBC3-4C24-A9A1-78FD02DC78F2}" type="presOf" srcId="{0FEC1B0F-62BD-434E-AB29-9715F279F410}" destId="{1B11F7E1-3525-4E3D-9999-3F4C9BE5B6D6}" srcOrd="0" destOrd="0" presId="urn:microsoft.com/office/officeart/2005/8/layout/process4"/>
    <dgm:cxn modelId="{09E5A77F-FC6D-4F30-8D54-BCC1D5006BAC}" type="presOf" srcId="{958F548A-6DC3-4D42-A9DD-A78919490780}" destId="{79D9B469-3A10-4EEA-B9AA-97018F5015D7}" srcOrd="0" destOrd="0" presId="urn:microsoft.com/office/officeart/2005/8/layout/process4"/>
    <dgm:cxn modelId="{E1F7FFC5-968B-4CA2-B174-29509122F234}" srcId="{6C6D9BFD-CA24-4BFC-9DC1-D3EC731779C8}" destId="{0FEC1B0F-62BD-434E-AB29-9715F279F410}" srcOrd="0" destOrd="0" parTransId="{2C07B680-D85A-4139-AB31-3435D63B9F62}" sibTransId="{6CED2C63-BC43-40B8-A595-931296059312}"/>
    <dgm:cxn modelId="{E22D78E7-CF76-4EEA-9D3D-6FDAAC4F8738}" srcId="{6C6D9BFD-CA24-4BFC-9DC1-D3EC731779C8}" destId="{958F548A-6DC3-4D42-A9DD-A78919490780}" srcOrd="3" destOrd="0" parTransId="{F412A5BD-847B-4133-AC56-76F98E9D8971}" sibTransId="{E712ABD3-323A-41D8-94D4-BED4FFD6333D}"/>
    <dgm:cxn modelId="{6C7C09F5-FE9C-48D5-9EF3-64AE6CB2F364}" type="presParOf" srcId="{0020B3F8-C827-495F-8BB9-012DB7F116E9}" destId="{78C636AF-9714-4EB0-9072-5549E4A3A795}" srcOrd="0" destOrd="0" presId="urn:microsoft.com/office/officeart/2005/8/layout/process4"/>
    <dgm:cxn modelId="{2809FC04-B8CC-4903-98C3-9224D9DF2FE5}" type="presParOf" srcId="{78C636AF-9714-4EB0-9072-5549E4A3A795}" destId="{79D9B469-3A10-4EEA-B9AA-97018F5015D7}" srcOrd="0" destOrd="0" presId="urn:microsoft.com/office/officeart/2005/8/layout/process4"/>
    <dgm:cxn modelId="{3B35E67D-B19F-41D4-A23B-3AF4BFC00C88}" type="presParOf" srcId="{0020B3F8-C827-495F-8BB9-012DB7F116E9}" destId="{3EA0037C-C839-400C-B163-90645D690EC3}" srcOrd="1" destOrd="0" presId="urn:microsoft.com/office/officeart/2005/8/layout/process4"/>
    <dgm:cxn modelId="{6D374CEA-BD62-48C1-9307-0A2D215E3B78}" type="presParOf" srcId="{0020B3F8-C827-495F-8BB9-012DB7F116E9}" destId="{D9B5AE4F-3B4C-4EC0-BF02-7488A54E9AB0}" srcOrd="2" destOrd="0" presId="urn:microsoft.com/office/officeart/2005/8/layout/process4"/>
    <dgm:cxn modelId="{0E5C8D60-B714-4280-BED9-EF1AD3922343}" type="presParOf" srcId="{D9B5AE4F-3B4C-4EC0-BF02-7488A54E9AB0}" destId="{11086B65-E107-4B96-A7A4-C6D4DA18B021}" srcOrd="0" destOrd="0" presId="urn:microsoft.com/office/officeart/2005/8/layout/process4"/>
    <dgm:cxn modelId="{FD376207-542A-4415-A877-C5AE13C041B5}" type="presParOf" srcId="{0020B3F8-C827-495F-8BB9-012DB7F116E9}" destId="{C449BE91-3DFD-4BF3-B833-20BCB2A26087}" srcOrd="3" destOrd="0" presId="urn:microsoft.com/office/officeart/2005/8/layout/process4"/>
    <dgm:cxn modelId="{999A370D-3964-4C17-AD03-77997F037E44}" type="presParOf" srcId="{0020B3F8-C827-495F-8BB9-012DB7F116E9}" destId="{9448D74C-7648-4EBD-85C5-2422213F28E0}" srcOrd="4" destOrd="0" presId="urn:microsoft.com/office/officeart/2005/8/layout/process4"/>
    <dgm:cxn modelId="{AE312229-94DA-4C05-92EA-821CB027FD50}" type="presParOf" srcId="{9448D74C-7648-4EBD-85C5-2422213F28E0}" destId="{6B9EC327-EE43-4EF0-BAFE-D7750FE2FD99}" srcOrd="0" destOrd="0" presId="urn:microsoft.com/office/officeart/2005/8/layout/process4"/>
    <dgm:cxn modelId="{FD36CB7C-10E3-4F79-AB78-2A1824C823D6}" type="presParOf" srcId="{0020B3F8-C827-495F-8BB9-012DB7F116E9}" destId="{776057D4-834E-4595-A977-64E043176265}" srcOrd="5" destOrd="0" presId="urn:microsoft.com/office/officeart/2005/8/layout/process4"/>
    <dgm:cxn modelId="{1B4CFF44-080C-47D7-B380-270DA52711E6}" type="presParOf" srcId="{0020B3F8-C827-495F-8BB9-012DB7F116E9}" destId="{6E2A8E44-3B45-4EA4-8A6C-9C3A9FE7FBF4}" srcOrd="6" destOrd="0" presId="urn:microsoft.com/office/officeart/2005/8/layout/process4"/>
    <dgm:cxn modelId="{44298B67-5AA9-4E4C-B143-295DF122F19B}" type="presParOf" srcId="{6E2A8E44-3B45-4EA4-8A6C-9C3A9FE7FBF4}" destId="{1B11F7E1-3525-4E3D-9999-3F4C9BE5B6D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CE64A0-574A-48F1-8495-A8160709D572}" type="doc">
      <dgm:prSet loTypeId="urn:microsoft.com/office/officeart/2005/8/layout/StepDownProcess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293B277-F2F1-49C0-BEA5-6625AE1C5CCE}">
      <dgm:prSet phldrT="[Text]"/>
      <dgm:spPr/>
      <dgm:t>
        <a:bodyPr/>
        <a:lstStyle/>
        <a:p>
          <a:r>
            <a:rPr lang="sr-Latn-ME" dirty="0">
              <a:latin typeface="Garamond" panose="02020404030301010803" pitchFamily="18" charset="0"/>
            </a:rPr>
            <a:t>2013. revidirani </a:t>
          </a:r>
          <a:r>
            <a:rPr lang="it-IT" dirty="0">
              <a:latin typeface="Garamond" panose="02020404030301010803" pitchFamily="18" charset="0"/>
            </a:rPr>
            <a:t>predmetni programi </a:t>
          </a:r>
          <a:r>
            <a:rPr lang="sr-Latn-RS" dirty="0">
              <a:latin typeface="Garamond" panose="02020404030301010803" pitchFamily="18" charset="0"/>
            </a:rPr>
            <a:t>osnovne škole</a:t>
          </a:r>
          <a:r>
            <a:rPr lang="en-US" dirty="0">
              <a:latin typeface="Garamond" panose="02020404030301010803" pitchFamily="18" charset="0"/>
            </a:rPr>
            <a:t>,</a:t>
          </a:r>
          <a:r>
            <a:rPr lang="sr-Latn-ME" dirty="0">
              <a:latin typeface="Garamond" panose="02020404030301010803" pitchFamily="18" charset="0"/>
            </a:rPr>
            <a:t> </a:t>
          </a:r>
          <a:r>
            <a:rPr lang="sr-Latn-RS" dirty="0">
              <a:latin typeface="Garamond" panose="02020404030301010803" pitchFamily="18" charset="0"/>
            </a:rPr>
            <a:t>za opšte obrazovanje i opšte obrazovni predmetni programi za stručne škole</a:t>
          </a:r>
          <a:r>
            <a:rPr lang="en-US" dirty="0">
              <a:latin typeface="Garamond" panose="02020404030301010803" pitchFamily="18" charset="0"/>
            </a:rPr>
            <a:t> u </a:t>
          </a:r>
          <a:r>
            <a:rPr lang="en-US" dirty="0" err="1">
              <a:latin typeface="Garamond" panose="02020404030301010803" pitchFamily="18" charset="0"/>
            </a:rPr>
            <a:t>cilju</a:t>
          </a:r>
          <a:r>
            <a:rPr lang="en-US" dirty="0">
              <a:latin typeface="Garamond" panose="02020404030301010803" pitchFamily="18" charset="0"/>
            </a:rPr>
            <a:t> </a:t>
          </a:r>
          <a:r>
            <a:rPr lang="en-US" dirty="0" err="1">
              <a:latin typeface="Garamond" panose="02020404030301010803" pitchFamily="18" charset="0"/>
            </a:rPr>
            <a:t>primjenjivosti</a:t>
          </a:r>
          <a:r>
            <a:rPr lang="en-US" dirty="0">
              <a:latin typeface="Garamond" panose="02020404030301010803" pitchFamily="18" charset="0"/>
            </a:rPr>
            <a:t> </a:t>
          </a:r>
          <a:r>
            <a:rPr lang="en-US" dirty="0" err="1">
              <a:latin typeface="Garamond" panose="02020404030301010803" pitchFamily="18" charset="0"/>
            </a:rPr>
            <a:t>znanja</a:t>
          </a:r>
          <a:r>
            <a:rPr lang="sr-Latn-ME" dirty="0">
              <a:latin typeface="Garamond" panose="02020404030301010803" pitchFamily="18" charset="0"/>
            </a:rPr>
            <a:t>.</a:t>
          </a:r>
          <a:endParaRPr lang="en-GB" dirty="0"/>
        </a:p>
      </dgm:t>
    </dgm:pt>
    <dgm:pt modelId="{0A5301FA-15E8-43F8-8228-D7F46716B897}" type="parTrans" cxnId="{89D397A8-2DD7-43A2-AC4A-5B712F5A2F63}">
      <dgm:prSet/>
      <dgm:spPr/>
      <dgm:t>
        <a:bodyPr/>
        <a:lstStyle/>
        <a:p>
          <a:endParaRPr lang="en-GB"/>
        </a:p>
      </dgm:t>
    </dgm:pt>
    <dgm:pt modelId="{CF6457F9-1B20-4263-AF32-E7F737EF419D}" type="sibTrans" cxnId="{89D397A8-2DD7-43A2-AC4A-5B712F5A2F63}">
      <dgm:prSet/>
      <dgm:spPr/>
      <dgm:t>
        <a:bodyPr/>
        <a:lstStyle/>
        <a:p>
          <a:endParaRPr lang="en-GB"/>
        </a:p>
      </dgm:t>
    </dgm:pt>
    <dgm:pt modelId="{30686BF8-1A4C-481B-9F7B-209EE228C3F8}">
      <dgm:prSet phldrT="[Text]"/>
      <dgm:spPr/>
      <dgm:t>
        <a:bodyPr/>
        <a:lstStyle/>
        <a:p>
          <a:r>
            <a:rPr lang="sr-Latn-ME" dirty="0">
              <a:latin typeface="Garamond" panose="02020404030301010803" pitchFamily="18" charset="0"/>
            </a:rPr>
            <a:t>Informatika </a:t>
          </a:r>
          <a:r>
            <a:rPr lang="en-US" dirty="0">
              <a:latin typeface="Garamond" panose="02020404030301010803" pitchFamily="18" charset="0"/>
            </a:rPr>
            <a:t>- </a:t>
          </a:r>
          <a:r>
            <a:rPr lang="sr-Latn-CS" dirty="0">
              <a:latin typeface="Garamond" panose="02020404030301010803" pitchFamily="18" charset="0"/>
            </a:rPr>
            <a:t>ukazuje na značaj bezbjednosti i zaštite podataka</a:t>
          </a:r>
          <a:r>
            <a:rPr lang="en-US" dirty="0">
              <a:latin typeface="Garamond" panose="02020404030301010803" pitchFamily="18" charset="0"/>
            </a:rPr>
            <a:t>, </a:t>
          </a:r>
          <a:r>
            <a:rPr lang="sr-Latn-ME" dirty="0">
              <a:latin typeface="Garamond" panose="02020404030301010803" pitchFamily="18" charset="0"/>
            </a:rPr>
            <a:t>prepozna</a:t>
          </a:r>
          <a:r>
            <a:rPr lang="en-US" dirty="0" err="1">
              <a:latin typeface="Garamond" panose="02020404030301010803" pitchFamily="18" charset="0"/>
            </a:rPr>
            <a:t>vanja</a:t>
          </a:r>
          <a:r>
            <a:rPr lang="sr-Latn-ME" dirty="0">
              <a:latin typeface="Garamond" panose="02020404030301010803" pitchFamily="18" charset="0"/>
            </a:rPr>
            <a:t> opasnosti od neadekvatnoga korišćenja internet</a:t>
          </a:r>
          <a:r>
            <a:rPr lang="en-US" dirty="0">
              <a:latin typeface="Garamond" panose="02020404030301010803" pitchFamily="18" charset="0"/>
            </a:rPr>
            <a:t>a</a:t>
          </a:r>
          <a:r>
            <a:rPr lang="sr-Latn-ME" dirty="0">
              <a:latin typeface="Garamond" panose="02020404030301010803" pitchFamily="18" charset="0"/>
            </a:rPr>
            <a:t>; način</a:t>
          </a:r>
          <a:r>
            <a:rPr lang="en-US" dirty="0">
              <a:latin typeface="Garamond" panose="02020404030301010803" pitchFamily="18" charset="0"/>
            </a:rPr>
            <a:t>a</a:t>
          </a:r>
          <a:r>
            <a:rPr lang="sr-Latn-ME" dirty="0">
              <a:latin typeface="Garamond" panose="02020404030301010803" pitchFamily="18" charset="0"/>
            </a:rPr>
            <a:t> zaštite đece na internet</a:t>
          </a:r>
          <a:r>
            <a:rPr lang="en-US" dirty="0">
              <a:latin typeface="Garamond" panose="02020404030301010803" pitchFamily="18" charset="0"/>
            </a:rPr>
            <a:t>u</a:t>
          </a:r>
          <a:r>
            <a:rPr lang="sr-Latn-ME" dirty="0">
              <a:latin typeface="Garamond" panose="02020404030301010803" pitchFamily="18" charset="0"/>
            </a:rPr>
            <a:t>; važnost</a:t>
          </a:r>
          <a:r>
            <a:rPr lang="en-US" dirty="0">
              <a:latin typeface="Garamond" panose="02020404030301010803" pitchFamily="18" charset="0"/>
            </a:rPr>
            <a:t>i</a:t>
          </a:r>
          <a:r>
            <a:rPr lang="sr-Latn-ME" dirty="0">
              <a:latin typeface="Garamond" panose="02020404030301010803" pitchFamily="18" charset="0"/>
            </a:rPr>
            <a:t> obavještavanja roditelja/nastavnika o svim primijećenim problemima</a:t>
          </a:r>
          <a:r>
            <a:rPr lang="en-US" dirty="0">
              <a:latin typeface="Garamond" panose="02020404030301010803" pitchFamily="18" charset="0"/>
            </a:rPr>
            <a:t> i sl.</a:t>
          </a:r>
          <a:endParaRPr lang="en-GB" dirty="0"/>
        </a:p>
      </dgm:t>
    </dgm:pt>
    <dgm:pt modelId="{6B899B15-DE4A-41B7-B57F-C6442FF58B9E}" type="parTrans" cxnId="{6E4BE39D-5DD6-49A3-AC76-6E6F1794326F}">
      <dgm:prSet/>
      <dgm:spPr/>
      <dgm:t>
        <a:bodyPr/>
        <a:lstStyle/>
        <a:p>
          <a:endParaRPr lang="en-GB"/>
        </a:p>
      </dgm:t>
    </dgm:pt>
    <dgm:pt modelId="{D1129151-1D94-452D-AFC2-C495DA3CA319}" type="sibTrans" cxnId="{6E4BE39D-5DD6-49A3-AC76-6E6F1794326F}">
      <dgm:prSet/>
      <dgm:spPr/>
      <dgm:t>
        <a:bodyPr/>
        <a:lstStyle/>
        <a:p>
          <a:endParaRPr lang="en-GB"/>
        </a:p>
      </dgm:t>
    </dgm:pt>
    <dgm:pt modelId="{45E5A55A-EDFD-40D8-ADFC-F541E75CEDFE}">
      <dgm:prSet phldrT="[Text]"/>
      <dgm:spPr/>
      <dgm:t>
        <a:bodyPr/>
        <a:lstStyle/>
        <a:p>
          <a:r>
            <a:rPr lang="sr-Latn-ME" i="1" dirty="0">
              <a:latin typeface="Garamond" panose="02020404030301010803" pitchFamily="18" charset="0"/>
            </a:rPr>
            <a:t>Strategijom razvoja informacionog društva Crne Gore do 2020</a:t>
          </a:r>
          <a:r>
            <a:rPr lang="sr-Latn-ME" dirty="0">
              <a:latin typeface="Garamond" panose="02020404030301010803" pitchFamily="18" charset="0"/>
            </a:rPr>
            <a:t> prepoznato je da je potrebno povećati broj obučenih nastavnika o IT bezbjednosti. </a:t>
          </a:r>
          <a:endParaRPr lang="en-GB" dirty="0"/>
        </a:p>
      </dgm:t>
    </dgm:pt>
    <dgm:pt modelId="{DAB242FD-7883-4D46-96F4-08EF618D437F}" type="parTrans" cxnId="{3AD02F38-AB08-4C1C-A262-72C01F11DFA7}">
      <dgm:prSet/>
      <dgm:spPr/>
      <dgm:t>
        <a:bodyPr/>
        <a:lstStyle/>
        <a:p>
          <a:endParaRPr lang="en-GB"/>
        </a:p>
      </dgm:t>
    </dgm:pt>
    <dgm:pt modelId="{9AA28A2B-DD28-451C-81AF-D0414A60BC61}" type="sibTrans" cxnId="{3AD02F38-AB08-4C1C-A262-72C01F11DFA7}">
      <dgm:prSet/>
      <dgm:spPr/>
      <dgm:t>
        <a:bodyPr/>
        <a:lstStyle/>
        <a:p>
          <a:endParaRPr lang="en-GB"/>
        </a:p>
      </dgm:t>
    </dgm:pt>
    <dgm:pt modelId="{E9B6BFF3-F46D-483D-9190-C3FC463ABC44}" type="pres">
      <dgm:prSet presAssocID="{91CE64A0-574A-48F1-8495-A8160709D57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B63064D-97DC-4AB2-8A60-501BCC35A7DC}" type="pres">
      <dgm:prSet presAssocID="{9293B277-F2F1-49C0-BEA5-6625AE1C5CCE}" presName="composite" presStyleCnt="0"/>
      <dgm:spPr/>
    </dgm:pt>
    <dgm:pt modelId="{CC71E74D-B1B0-4454-8CE2-8758AFF25C90}" type="pres">
      <dgm:prSet presAssocID="{9293B277-F2F1-49C0-BEA5-6625AE1C5CCE}" presName="bentUpArrow1" presStyleLbl="alignImgPlace1" presStyleIdx="0" presStyleCnt="2" custLinFactNeighborX="-17951"/>
      <dgm:spPr/>
    </dgm:pt>
    <dgm:pt modelId="{2EF025F6-C016-4A34-ACD6-12E6FE42BF5C}" type="pres">
      <dgm:prSet presAssocID="{9293B277-F2F1-49C0-BEA5-6625AE1C5CCE}" presName="ParentText" presStyleLbl="node1" presStyleIdx="0" presStyleCnt="3" custScaleX="147181" custLinFactNeighborX="-173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2034D6-256E-4FCC-A959-C9075FDC0264}" type="pres">
      <dgm:prSet presAssocID="{9293B277-F2F1-49C0-BEA5-6625AE1C5CCE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D5DF0F6B-7FE0-4279-8F5E-4EE3B3DED393}" type="pres">
      <dgm:prSet presAssocID="{CF6457F9-1B20-4263-AF32-E7F737EF419D}" presName="sibTrans" presStyleCnt="0"/>
      <dgm:spPr/>
    </dgm:pt>
    <dgm:pt modelId="{016FFF88-E8B6-4F19-B896-7DFB9762C73E}" type="pres">
      <dgm:prSet presAssocID="{30686BF8-1A4C-481B-9F7B-209EE228C3F8}" presName="composite" presStyleCnt="0"/>
      <dgm:spPr/>
    </dgm:pt>
    <dgm:pt modelId="{F874BF93-41CC-4040-9CCD-0A8AC1B16026}" type="pres">
      <dgm:prSet presAssocID="{30686BF8-1A4C-481B-9F7B-209EE228C3F8}" presName="bentUpArrow1" presStyleLbl="alignImgPlace1" presStyleIdx="1" presStyleCnt="2" custLinFactNeighborX="20429" custLinFactNeighborY="-1332"/>
      <dgm:spPr/>
    </dgm:pt>
    <dgm:pt modelId="{024BBA8E-83DD-4CFB-87FD-C41269F00564}" type="pres">
      <dgm:prSet presAssocID="{30686BF8-1A4C-481B-9F7B-209EE228C3F8}" presName="ParentText" presStyleLbl="node1" presStyleIdx="1" presStyleCnt="3" custScaleX="136691" custLinFactNeighborY="-32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E7CD6E-BD64-4BE1-AB55-8559C1628C3D}" type="pres">
      <dgm:prSet presAssocID="{30686BF8-1A4C-481B-9F7B-209EE228C3F8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36FA1836-6503-4311-9EF8-34F759FA4EE4}" type="pres">
      <dgm:prSet presAssocID="{D1129151-1D94-452D-AFC2-C495DA3CA319}" presName="sibTrans" presStyleCnt="0"/>
      <dgm:spPr/>
    </dgm:pt>
    <dgm:pt modelId="{C31C38AB-CED2-4AB7-938D-3B56888DA026}" type="pres">
      <dgm:prSet presAssocID="{45E5A55A-EDFD-40D8-ADFC-F541E75CEDFE}" presName="composite" presStyleCnt="0"/>
      <dgm:spPr/>
    </dgm:pt>
    <dgm:pt modelId="{3419291C-7A87-4032-BF9B-08D046B6AB2E}" type="pres">
      <dgm:prSet presAssocID="{45E5A55A-EDFD-40D8-ADFC-F541E75CEDFE}" presName="ParentText" presStyleLbl="node1" presStyleIdx="2" presStyleCnt="3" custScaleX="131066" custLinFactNeighborX="48501" custLinFactNeighborY="-907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D397A8-2DD7-43A2-AC4A-5B712F5A2F63}" srcId="{91CE64A0-574A-48F1-8495-A8160709D572}" destId="{9293B277-F2F1-49C0-BEA5-6625AE1C5CCE}" srcOrd="0" destOrd="0" parTransId="{0A5301FA-15E8-43F8-8228-D7F46716B897}" sibTransId="{CF6457F9-1B20-4263-AF32-E7F737EF419D}"/>
    <dgm:cxn modelId="{88A21A4E-44C6-4B7D-9F1F-82B56556344B}" type="presOf" srcId="{45E5A55A-EDFD-40D8-ADFC-F541E75CEDFE}" destId="{3419291C-7A87-4032-BF9B-08D046B6AB2E}" srcOrd="0" destOrd="0" presId="urn:microsoft.com/office/officeart/2005/8/layout/StepDownProcess"/>
    <dgm:cxn modelId="{11D308E8-2251-4A7C-AE02-A7E0B0EEA3EB}" type="presOf" srcId="{30686BF8-1A4C-481B-9F7B-209EE228C3F8}" destId="{024BBA8E-83DD-4CFB-87FD-C41269F00564}" srcOrd="0" destOrd="0" presId="urn:microsoft.com/office/officeart/2005/8/layout/StepDownProcess"/>
    <dgm:cxn modelId="{6E4BE39D-5DD6-49A3-AC76-6E6F1794326F}" srcId="{91CE64A0-574A-48F1-8495-A8160709D572}" destId="{30686BF8-1A4C-481B-9F7B-209EE228C3F8}" srcOrd="1" destOrd="0" parTransId="{6B899B15-DE4A-41B7-B57F-C6442FF58B9E}" sibTransId="{D1129151-1D94-452D-AFC2-C495DA3CA319}"/>
    <dgm:cxn modelId="{3AD02F38-AB08-4C1C-A262-72C01F11DFA7}" srcId="{91CE64A0-574A-48F1-8495-A8160709D572}" destId="{45E5A55A-EDFD-40D8-ADFC-F541E75CEDFE}" srcOrd="2" destOrd="0" parTransId="{DAB242FD-7883-4D46-96F4-08EF618D437F}" sibTransId="{9AA28A2B-DD28-451C-81AF-D0414A60BC61}"/>
    <dgm:cxn modelId="{CB4DA225-9880-4676-A7B4-C2B0C233AF8B}" type="presOf" srcId="{9293B277-F2F1-49C0-BEA5-6625AE1C5CCE}" destId="{2EF025F6-C016-4A34-ACD6-12E6FE42BF5C}" srcOrd="0" destOrd="0" presId="urn:microsoft.com/office/officeart/2005/8/layout/StepDownProcess"/>
    <dgm:cxn modelId="{0914745E-91B6-444F-A4B7-71167CF92408}" type="presOf" srcId="{91CE64A0-574A-48F1-8495-A8160709D572}" destId="{E9B6BFF3-F46D-483D-9190-C3FC463ABC44}" srcOrd="0" destOrd="0" presId="urn:microsoft.com/office/officeart/2005/8/layout/StepDownProcess"/>
    <dgm:cxn modelId="{04DD064D-29CE-4AB1-89BB-E1BA4E102408}" type="presParOf" srcId="{E9B6BFF3-F46D-483D-9190-C3FC463ABC44}" destId="{CB63064D-97DC-4AB2-8A60-501BCC35A7DC}" srcOrd="0" destOrd="0" presId="urn:microsoft.com/office/officeart/2005/8/layout/StepDownProcess"/>
    <dgm:cxn modelId="{380AF6C5-8786-420F-9FA9-EAE1CDD7C65B}" type="presParOf" srcId="{CB63064D-97DC-4AB2-8A60-501BCC35A7DC}" destId="{CC71E74D-B1B0-4454-8CE2-8758AFF25C90}" srcOrd="0" destOrd="0" presId="urn:microsoft.com/office/officeart/2005/8/layout/StepDownProcess"/>
    <dgm:cxn modelId="{0E4665B3-146B-4E29-B498-B981381A1DC4}" type="presParOf" srcId="{CB63064D-97DC-4AB2-8A60-501BCC35A7DC}" destId="{2EF025F6-C016-4A34-ACD6-12E6FE42BF5C}" srcOrd="1" destOrd="0" presId="urn:microsoft.com/office/officeart/2005/8/layout/StepDownProcess"/>
    <dgm:cxn modelId="{02D3E9A8-1A9E-4C4A-A92D-48DB266C25A4}" type="presParOf" srcId="{CB63064D-97DC-4AB2-8A60-501BCC35A7DC}" destId="{112034D6-256E-4FCC-A959-C9075FDC0264}" srcOrd="2" destOrd="0" presId="urn:microsoft.com/office/officeart/2005/8/layout/StepDownProcess"/>
    <dgm:cxn modelId="{C791C379-28B9-4AAA-936E-6B3FA2401A03}" type="presParOf" srcId="{E9B6BFF3-F46D-483D-9190-C3FC463ABC44}" destId="{D5DF0F6B-7FE0-4279-8F5E-4EE3B3DED393}" srcOrd="1" destOrd="0" presId="urn:microsoft.com/office/officeart/2005/8/layout/StepDownProcess"/>
    <dgm:cxn modelId="{0192B597-9A28-4BF0-828D-6DBA87091208}" type="presParOf" srcId="{E9B6BFF3-F46D-483D-9190-C3FC463ABC44}" destId="{016FFF88-E8B6-4F19-B896-7DFB9762C73E}" srcOrd="2" destOrd="0" presId="urn:microsoft.com/office/officeart/2005/8/layout/StepDownProcess"/>
    <dgm:cxn modelId="{B826FE9F-6C74-4CCC-8ACF-48CDE83C75EF}" type="presParOf" srcId="{016FFF88-E8B6-4F19-B896-7DFB9762C73E}" destId="{F874BF93-41CC-4040-9CCD-0A8AC1B16026}" srcOrd="0" destOrd="0" presId="urn:microsoft.com/office/officeart/2005/8/layout/StepDownProcess"/>
    <dgm:cxn modelId="{B879D0EC-8D52-4A33-9243-752E042E7998}" type="presParOf" srcId="{016FFF88-E8B6-4F19-B896-7DFB9762C73E}" destId="{024BBA8E-83DD-4CFB-87FD-C41269F00564}" srcOrd="1" destOrd="0" presId="urn:microsoft.com/office/officeart/2005/8/layout/StepDownProcess"/>
    <dgm:cxn modelId="{CB6DD738-2AC5-48C4-9E62-89E90BC4C7AF}" type="presParOf" srcId="{016FFF88-E8B6-4F19-B896-7DFB9762C73E}" destId="{39E7CD6E-BD64-4BE1-AB55-8559C1628C3D}" srcOrd="2" destOrd="0" presId="urn:microsoft.com/office/officeart/2005/8/layout/StepDownProcess"/>
    <dgm:cxn modelId="{B30461FD-92FD-4D65-AD29-FB936B060E23}" type="presParOf" srcId="{E9B6BFF3-F46D-483D-9190-C3FC463ABC44}" destId="{36FA1836-6503-4311-9EF8-34F759FA4EE4}" srcOrd="3" destOrd="0" presId="urn:microsoft.com/office/officeart/2005/8/layout/StepDownProcess"/>
    <dgm:cxn modelId="{8853BEFA-CAE9-48C3-B97B-62C1BD264046}" type="presParOf" srcId="{E9B6BFF3-F46D-483D-9190-C3FC463ABC44}" destId="{C31C38AB-CED2-4AB7-938D-3B56888DA026}" srcOrd="4" destOrd="0" presId="urn:microsoft.com/office/officeart/2005/8/layout/StepDownProcess"/>
    <dgm:cxn modelId="{69ECA0AA-A060-4E55-922D-F16B4E5776FC}" type="presParOf" srcId="{C31C38AB-CED2-4AB7-938D-3B56888DA026}" destId="{3419291C-7A87-4032-BF9B-08D046B6AB2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D159EE-96D7-423D-94E5-F7FAD27226F9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81C7A71-EEC5-499D-8AA8-649753FBF600}">
      <dgm:prSet phldrT="[Text]" custT="1"/>
      <dgm:spPr/>
      <dgm:t>
        <a:bodyPr/>
        <a:lstStyle/>
        <a:p>
          <a:r>
            <a:rPr lang="sr-Latn-RS" sz="2000" dirty="0">
              <a:latin typeface="Garamond" panose="02020404030301010803" pitchFamily="18" charset="0"/>
              <a:hlinkClick xmlns:r="http://schemas.openxmlformats.org/officeDocument/2006/relationships" r:id="rId1"/>
            </a:rPr>
            <a:t>Školsk</a:t>
          </a:r>
          <a:r>
            <a:rPr lang="en-US" sz="2000" dirty="0">
              <a:latin typeface="Garamond" panose="02020404030301010803" pitchFamily="18" charset="0"/>
              <a:hlinkClick xmlns:r="http://schemas.openxmlformats.org/officeDocument/2006/relationships" r:id="rId1"/>
            </a:rPr>
            <a:t>i</a:t>
          </a:r>
          <a:r>
            <a:rPr lang="sr-Latn-RS" sz="2000" dirty="0">
              <a:latin typeface="Garamond" panose="02020404030301010803" pitchFamily="18" charset="0"/>
              <a:hlinkClick xmlns:r="http://schemas.openxmlformats.org/officeDocument/2006/relationships" r:id="rId1"/>
            </a:rPr>
            <a:t> portal </a:t>
          </a:r>
          <a:r>
            <a:rPr lang="en-US" sz="2000" dirty="0">
              <a:latin typeface="Garamond" panose="02020404030301010803" pitchFamily="18" charset="0"/>
            </a:rPr>
            <a:t>- </a:t>
          </a:r>
          <a:r>
            <a:rPr lang="sr-Latn-RS" sz="2000" dirty="0">
              <a:latin typeface="Garamond" panose="02020404030301010803" pitchFamily="18" charset="0"/>
            </a:rPr>
            <a:t>stranica o bezbjednosti đece na internetu</a:t>
          </a:r>
          <a:endParaRPr lang="en-GB" sz="2000" dirty="0">
            <a:latin typeface="Garamond" panose="02020404030301010803" pitchFamily="18" charset="0"/>
          </a:endParaRPr>
        </a:p>
      </dgm:t>
    </dgm:pt>
    <dgm:pt modelId="{A16B420B-AEC5-4BE3-8F4C-C79764A7F0CD}" type="parTrans" cxnId="{B2E051B4-7841-4588-AF9E-311B12F57B6C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E5234E11-78D6-4AEE-80FA-CE7319F374DE}" type="sibTrans" cxnId="{B2E051B4-7841-4588-AF9E-311B12F57B6C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BD34F912-C8C1-4784-B338-381F3CD6F7C5}">
      <dgm:prSet phldrT="[Text]" custT="1"/>
      <dgm:spPr/>
      <dgm:t>
        <a:bodyPr/>
        <a:lstStyle/>
        <a:p>
          <a:r>
            <a:rPr lang="en-US" sz="2000" dirty="0" err="1">
              <a:latin typeface="Garamond" panose="02020404030301010803" pitchFamily="18" charset="0"/>
            </a:rPr>
            <a:t>Sprječavanje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širenja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slika</a:t>
          </a:r>
          <a:r>
            <a:rPr lang="en-US" sz="2000" dirty="0">
              <a:latin typeface="Garamond" panose="02020404030301010803" pitchFamily="18" charset="0"/>
            </a:rPr>
            <a:t> i video </a:t>
          </a:r>
          <a:r>
            <a:rPr lang="en-US" sz="2000" dirty="0" err="1">
              <a:latin typeface="Garamond" panose="02020404030301010803" pitchFamily="18" charset="0"/>
            </a:rPr>
            <a:t>materijala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na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kojima</a:t>
          </a:r>
          <a:r>
            <a:rPr lang="en-US" sz="2000" dirty="0">
              <a:latin typeface="Garamond" panose="02020404030301010803" pitchFamily="18" charset="0"/>
            </a:rPr>
            <a:t> je </a:t>
          </a:r>
          <a:r>
            <a:rPr lang="en-US" sz="2000" dirty="0" err="1">
              <a:latin typeface="Garamond" panose="02020404030301010803" pitchFamily="18" charset="0"/>
            </a:rPr>
            <a:t>prikazana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seksualna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zloupotreba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đece</a:t>
          </a:r>
          <a:r>
            <a:rPr lang="en-US" sz="2000" dirty="0">
              <a:latin typeface="Garamond" panose="02020404030301010803" pitchFamily="18" charset="0"/>
            </a:rPr>
            <a:t>, </a:t>
          </a:r>
          <a:r>
            <a:rPr lang="en-US" sz="2000" dirty="0" err="1">
              <a:latin typeface="Garamond" panose="02020404030301010803" pitchFamily="18" charset="0"/>
            </a:rPr>
            <a:t>kao</a:t>
          </a:r>
          <a:r>
            <a:rPr lang="en-US" sz="2000" dirty="0">
              <a:latin typeface="Garamond" panose="02020404030301010803" pitchFamily="18" charset="0"/>
            </a:rPr>
            <a:t> i </a:t>
          </a:r>
          <a:r>
            <a:rPr lang="en-US" sz="2000" dirty="0" err="1">
              <a:latin typeface="Garamond" panose="02020404030301010803" pitchFamily="18" charset="0"/>
            </a:rPr>
            <a:t>fizički</a:t>
          </a:r>
          <a:r>
            <a:rPr lang="en-US" sz="2000" dirty="0">
              <a:latin typeface="Garamond" panose="02020404030301010803" pitchFamily="18" charset="0"/>
            </a:rPr>
            <a:t> i </a:t>
          </a:r>
          <a:r>
            <a:rPr lang="en-US" sz="2000" dirty="0" err="1">
              <a:latin typeface="Garamond" panose="02020404030301010803" pitchFamily="18" charset="0"/>
            </a:rPr>
            <a:t>psihološki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napadi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na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đecu</a:t>
          </a:r>
          <a:r>
            <a:rPr lang="en-US" sz="2000" dirty="0">
              <a:latin typeface="Garamond" panose="02020404030301010803" pitchFamily="18" charset="0"/>
            </a:rPr>
            <a:t>. </a:t>
          </a:r>
          <a:endParaRPr lang="en-GB" sz="2000" dirty="0">
            <a:latin typeface="Garamond" panose="02020404030301010803" pitchFamily="18" charset="0"/>
          </a:endParaRPr>
        </a:p>
      </dgm:t>
    </dgm:pt>
    <dgm:pt modelId="{8AE89DF4-9965-4E50-9ADF-4941542F2546}" type="parTrans" cxnId="{54F49AFC-A677-4101-809B-4CADD4C66A52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F6E69638-94B5-436A-9D8A-FF81E40E7FED}" type="sibTrans" cxnId="{54F49AFC-A677-4101-809B-4CADD4C66A52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B7853755-67D7-4A85-8BA1-B469BA068CA4}">
      <dgm:prSet phldrT="[Text]" custT="1"/>
      <dgm:spPr/>
      <dgm:t>
        <a:bodyPr/>
        <a:lstStyle/>
        <a:p>
          <a:r>
            <a:rPr lang="en-US" sz="2000" dirty="0">
              <a:latin typeface="Garamond" panose="02020404030301010803" pitchFamily="18" charset="0"/>
              <a:hlinkClick xmlns:r="http://schemas.openxmlformats.org/officeDocument/2006/relationships" r:id="rId2"/>
            </a:rPr>
            <a:t>“</a:t>
          </a:r>
          <a:r>
            <a:rPr lang="en-US" sz="2000" dirty="0" err="1">
              <a:latin typeface="Garamond" panose="02020404030301010803" pitchFamily="18" charset="0"/>
              <a:hlinkClick xmlns:r="http://schemas.openxmlformats.org/officeDocument/2006/relationships" r:id="rId2"/>
            </a:rPr>
            <a:t>Hrabro</a:t>
          </a:r>
          <a:r>
            <a:rPr lang="en-US" sz="2000" dirty="0">
              <a:latin typeface="Garamond" panose="02020404030301010803" pitchFamily="18" charset="0"/>
              <a:hlinkClick xmlns:r="http://schemas.openxmlformats.org/officeDocument/2006/relationships" r:id="rId2"/>
            </a:rPr>
            <a:t> </a:t>
          </a:r>
          <a:r>
            <a:rPr lang="en-US" sz="2000" dirty="0" err="1">
              <a:latin typeface="Garamond" panose="02020404030301010803" pitchFamily="18" charset="0"/>
              <a:hlinkClick xmlns:r="http://schemas.openxmlformats.org/officeDocument/2006/relationships" r:id="rId2"/>
            </a:rPr>
            <a:t>sanduče</a:t>
          </a:r>
          <a:r>
            <a:rPr lang="en-US" sz="2000" dirty="0">
              <a:latin typeface="Garamond" panose="02020404030301010803" pitchFamily="18" charset="0"/>
              <a:hlinkClick xmlns:r="http://schemas.openxmlformats.org/officeDocument/2006/relationships" r:id="rId2"/>
            </a:rPr>
            <a:t>”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omogućava</a:t>
          </a:r>
          <a:r>
            <a:rPr lang="en-US" sz="2000" dirty="0">
              <a:latin typeface="Garamond" panose="02020404030301010803" pitchFamily="18" charset="0"/>
            </a:rPr>
            <a:t> da se </a:t>
          </a:r>
          <a:r>
            <a:rPr lang="en-US" sz="2000" dirty="0" err="1">
              <a:latin typeface="Garamond" panose="02020404030301010803" pitchFamily="18" charset="0"/>
            </a:rPr>
            <a:t>sve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vrste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zloupotrebe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đece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na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Internetu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prijave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insitituciji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Zaštitnika</a:t>
          </a:r>
          <a:r>
            <a:rPr lang="en-US" sz="2000" dirty="0">
              <a:latin typeface="Garamond" panose="02020404030301010803" pitchFamily="18" charset="0"/>
            </a:rPr>
            <a:t> </a:t>
          </a:r>
          <a:r>
            <a:rPr lang="en-US" sz="2000" dirty="0" err="1">
              <a:latin typeface="Garamond" panose="02020404030301010803" pitchFamily="18" charset="0"/>
            </a:rPr>
            <a:t>ljudskih</a:t>
          </a:r>
          <a:r>
            <a:rPr lang="en-US" sz="2000" dirty="0">
              <a:latin typeface="Garamond" panose="02020404030301010803" pitchFamily="18" charset="0"/>
            </a:rPr>
            <a:t> prava i </a:t>
          </a:r>
          <a:r>
            <a:rPr lang="en-US" sz="2000" dirty="0" err="1">
              <a:latin typeface="Garamond" panose="02020404030301010803" pitchFamily="18" charset="0"/>
            </a:rPr>
            <a:t>sloboda</a:t>
          </a:r>
          <a:r>
            <a:rPr lang="en-US" sz="2000" dirty="0">
              <a:latin typeface="Garamond" panose="02020404030301010803" pitchFamily="18" charset="0"/>
            </a:rPr>
            <a:t> u </a:t>
          </a:r>
          <a:r>
            <a:rPr lang="en-US" sz="2000" dirty="0" err="1">
              <a:latin typeface="Garamond" panose="02020404030301010803" pitchFamily="18" charset="0"/>
            </a:rPr>
            <a:t>Crnoj</a:t>
          </a:r>
          <a:r>
            <a:rPr lang="en-US" sz="2000" dirty="0">
              <a:latin typeface="Garamond" panose="02020404030301010803" pitchFamily="18" charset="0"/>
            </a:rPr>
            <a:t> Gori.</a:t>
          </a:r>
          <a:endParaRPr lang="en-GB" sz="2000" dirty="0">
            <a:latin typeface="Garamond" panose="02020404030301010803" pitchFamily="18" charset="0"/>
          </a:endParaRPr>
        </a:p>
      </dgm:t>
    </dgm:pt>
    <dgm:pt modelId="{E3BA72BA-A982-4BB8-B529-7A4EB56FEC6C}" type="parTrans" cxnId="{E3A10BC7-0C28-4C5B-9749-D012C1C5008E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032D31D8-5923-4F4C-AE45-03665D51D040}" type="sibTrans" cxnId="{E3A10BC7-0C28-4C5B-9749-D012C1C5008E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79E303F2-FBB9-4503-87D0-BE7E685F920F}">
      <dgm:prSet phldrT="[Text]" custT="1"/>
      <dgm:spPr/>
      <dgm:t>
        <a:bodyPr/>
        <a:lstStyle/>
        <a:p>
          <a:r>
            <a:rPr lang="sr-Latn-ME" sz="2000" dirty="0">
              <a:latin typeface="Garamond" panose="02020404030301010803" pitchFamily="18" charset="0"/>
            </a:rPr>
            <a:t>Nelegalni sadržaji i sajber incidenti prijavljuju se </a:t>
          </a:r>
          <a:r>
            <a:rPr lang="sr-Latn-ME" sz="2000" dirty="0">
              <a:latin typeface="Garamond" panose="02020404030301010803" pitchFamily="18" charset="0"/>
              <a:hlinkClick xmlns:r="http://schemas.openxmlformats.org/officeDocument/2006/relationships" r:id="rId3"/>
            </a:rPr>
            <a:t>CIRT</a:t>
          </a:r>
          <a:r>
            <a:rPr lang="sr-Latn-ME" sz="2000" dirty="0">
              <a:latin typeface="Garamond" panose="02020404030301010803" pitchFamily="18" charset="0"/>
            </a:rPr>
            <a:t>-u - Timu za odgovor na računarske incidenate</a:t>
          </a:r>
          <a:endParaRPr lang="en-GB" sz="2000" dirty="0">
            <a:latin typeface="Garamond" panose="02020404030301010803" pitchFamily="18" charset="0"/>
          </a:endParaRPr>
        </a:p>
      </dgm:t>
    </dgm:pt>
    <dgm:pt modelId="{353952AC-E843-4856-8025-A89CA81C4350}" type="parTrans" cxnId="{153846F8-7629-44E6-A9D7-44A021FE1ECD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E98201C4-9026-4543-B941-F086F7E561E4}" type="sibTrans" cxnId="{153846F8-7629-44E6-A9D7-44A021FE1ECD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BB1E9337-D637-4407-BB45-03F83547C74A}">
      <dgm:prSet phldrT="[Text]" custT="1"/>
      <dgm:spPr/>
      <dgm:t>
        <a:bodyPr/>
        <a:lstStyle/>
        <a:p>
          <a:r>
            <a:rPr lang="sr-Latn-ME" sz="1600" dirty="0">
              <a:latin typeface="Garamond" panose="02020404030301010803" pitchFamily="18" charset="0"/>
            </a:rPr>
            <a:t>UNICEF-ova aplikacija</a:t>
          </a:r>
          <a:r>
            <a:rPr lang="sr-Latn-ME" sz="1600" b="1" dirty="0">
              <a:latin typeface="Garamond" panose="02020404030301010803" pitchFamily="18" charset="0"/>
            </a:rPr>
            <a:t> </a:t>
          </a:r>
          <a:r>
            <a:rPr lang="sr-Latn-ME" sz="1600" i="1" dirty="0">
              <a:latin typeface="Garamond" panose="02020404030301010803" pitchFamily="18" charset="0"/>
              <a:hlinkClick xmlns:r="http://schemas.openxmlformats.org/officeDocument/2006/relationships" r:id="rId4"/>
            </a:rPr>
            <a:t>NET prijatelji</a:t>
          </a:r>
          <a:r>
            <a:rPr lang="en-US" sz="1600" i="1" dirty="0">
              <a:latin typeface="Garamond" panose="02020404030301010803" pitchFamily="18" charset="0"/>
            </a:rPr>
            <a:t>,</a:t>
          </a:r>
          <a:r>
            <a:rPr lang="sr-Latn-ME" sz="1600" i="1" dirty="0">
              <a:latin typeface="Garamond" panose="02020404030301010803" pitchFamily="18" charset="0"/>
            </a:rPr>
            <a:t> </a:t>
          </a:r>
          <a:r>
            <a:rPr lang="sr-Latn-ME" sz="1600" dirty="0">
              <a:latin typeface="Garamond" panose="02020404030301010803" pitchFamily="18" charset="0"/>
            </a:rPr>
            <a:t>za uzrast 9-11 godina </a:t>
          </a:r>
          <a:r>
            <a:rPr lang="en-US" sz="1600" dirty="0">
              <a:latin typeface="Garamond" panose="02020404030301010803" pitchFamily="18" charset="0"/>
            </a:rPr>
            <a:t>- </a:t>
          </a:r>
          <a:r>
            <a:rPr lang="sr-Latn-ME" sz="1600" dirty="0">
              <a:latin typeface="Garamond" panose="02020404030301010803" pitchFamily="18" charset="0"/>
            </a:rPr>
            <a:t>edukativn</a:t>
          </a:r>
          <a:r>
            <a:rPr lang="en-US" sz="1600" dirty="0">
              <a:latin typeface="Garamond" panose="02020404030301010803" pitchFamily="18" charset="0"/>
            </a:rPr>
            <a:t>a</a:t>
          </a:r>
          <a:r>
            <a:rPr lang="sr-Latn-ME" sz="1600" dirty="0">
              <a:latin typeface="Garamond" panose="02020404030301010803" pitchFamily="18" charset="0"/>
            </a:rPr>
            <a:t> igric</a:t>
          </a:r>
          <a:r>
            <a:rPr lang="en-US" sz="1600" dirty="0">
              <a:latin typeface="Garamond" panose="02020404030301010803" pitchFamily="18" charset="0"/>
            </a:rPr>
            <a:t>a</a:t>
          </a:r>
          <a:r>
            <a:rPr lang="sr-Latn-ME" sz="1600" dirty="0">
              <a:latin typeface="Garamond" panose="02020404030301010803" pitchFamily="18" charset="0"/>
            </a:rPr>
            <a:t> koja vodi đecu kroz realne životne scenarije i uči ih da prepoznaju, spriječe, zaustave i prijave nasilje na internetu. </a:t>
          </a:r>
          <a:r>
            <a:rPr lang="es-US" sz="1600" dirty="0" err="1">
              <a:latin typeface="Garamond" panose="02020404030301010803" pitchFamily="18" charset="0"/>
            </a:rPr>
            <a:t>Sadrži</a:t>
          </a:r>
          <a:r>
            <a:rPr lang="es-US" sz="1600" dirty="0">
              <a:latin typeface="Garamond" panose="02020404030301010803" pitchFamily="18" charset="0"/>
            </a:rPr>
            <a:t> </a:t>
          </a:r>
          <a:r>
            <a:rPr lang="es-US" sz="1600" dirty="0" err="1">
              <a:latin typeface="Garamond" panose="02020404030301010803" pitchFamily="18" charset="0"/>
            </a:rPr>
            <a:t>opciju</a:t>
          </a:r>
          <a:r>
            <a:rPr lang="es-US" sz="1600" dirty="0">
              <a:latin typeface="Garamond" panose="02020404030301010803" pitchFamily="18" charset="0"/>
            </a:rPr>
            <a:t> </a:t>
          </a:r>
          <a:r>
            <a:rPr lang="es-US" sz="1600" dirty="0" err="1">
              <a:latin typeface="Garamond" panose="02020404030301010803" pitchFamily="18" charset="0"/>
            </a:rPr>
            <a:t>za</a:t>
          </a:r>
          <a:r>
            <a:rPr lang="es-US" sz="1600" dirty="0">
              <a:latin typeface="Garamond" panose="02020404030301010803" pitchFamily="18" charset="0"/>
            </a:rPr>
            <a:t> </a:t>
          </a:r>
          <a:r>
            <a:rPr lang="es-US" sz="1600" dirty="0" err="1">
              <a:latin typeface="Garamond" panose="02020404030301010803" pitchFamily="18" charset="0"/>
            </a:rPr>
            <a:t>prijavu</a:t>
          </a:r>
          <a:r>
            <a:rPr lang="sr-Latn-ME" sz="1600" dirty="0">
              <a:latin typeface="Garamond" panose="02020404030301010803" pitchFamily="18" charset="0"/>
            </a:rPr>
            <a:t> nasilja</a:t>
          </a:r>
          <a:r>
            <a:rPr lang="es-US" sz="1600" dirty="0">
              <a:latin typeface="Garamond" panose="02020404030301010803" pitchFamily="18" charset="0"/>
            </a:rPr>
            <a:t>. </a:t>
          </a:r>
          <a:r>
            <a:rPr lang="es-US" sz="1600" dirty="0" err="1">
              <a:latin typeface="Garamond" panose="02020404030301010803" pitchFamily="18" charset="0"/>
            </a:rPr>
            <a:t>Besplatna</a:t>
          </a:r>
          <a:r>
            <a:rPr lang="es-US" sz="1600" dirty="0">
              <a:latin typeface="Garamond" panose="02020404030301010803" pitchFamily="18" charset="0"/>
            </a:rPr>
            <a:t> je i </a:t>
          </a:r>
          <a:r>
            <a:rPr lang="sr-Latn-ME" sz="1600" dirty="0">
              <a:latin typeface="Garamond" panose="02020404030301010803" pitchFamily="18" charset="0"/>
            </a:rPr>
            <a:t>prigođena za Iphone i Android telefone.</a:t>
          </a:r>
        </a:p>
      </dgm:t>
    </dgm:pt>
    <dgm:pt modelId="{163579CE-6D4D-44B9-93CD-C565BBC14953}" type="parTrans" cxnId="{7DA1C4F8-C952-4ACF-9BFE-3A729500E57E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B656C736-0B9A-4836-AFA6-99B0572338DB}" type="sibTrans" cxnId="{7DA1C4F8-C952-4ACF-9BFE-3A729500E57E}">
      <dgm:prSet/>
      <dgm:spPr/>
      <dgm:t>
        <a:bodyPr/>
        <a:lstStyle/>
        <a:p>
          <a:endParaRPr lang="en-GB" sz="1400">
            <a:latin typeface="Garamond" panose="02020404030301010803" pitchFamily="18" charset="0"/>
          </a:endParaRPr>
        </a:p>
      </dgm:t>
    </dgm:pt>
    <dgm:pt modelId="{8EDFD6B6-49BB-4494-B254-97DFDA998C61}" type="pres">
      <dgm:prSet presAssocID="{A7D159EE-96D7-423D-94E5-F7FAD27226F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17A75A-61B4-413E-AB1B-D371A34D9F13}" type="pres">
      <dgm:prSet presAssocID="{F81C7A71-EEC5-499D-8AA8-649753FBF600}" presName="node" presStyleLbl="node1" presStyleIdx="0" presStyleCnt="5" custScaleX="119319" custLinFactNeighborX="-18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C6271-FCBA-4D4C-A1AA-F72C6BD77B41}" type="pres">
      <dgm:prSet presAssocID="{E5234E11-78D6-4AEE-80FA-CE7319F374DE}" presName="sibTrans" presStyleCnt="0"/>
      <dgm:spPr/>
    </dgm:pt>
    <dgm:pt modelId="{50C0DDE8-6F08-43E1-BEA7-7424E05B3702}" type="pres">
      <dgm:prSet presAssocID="{BD34F912-C8C1-4784-B338-381F3CD6F7C5}" presName="node" presStyleLbl="node1" presStyleIdx="1" presStyleCnt="5" custScaleX="116704" custLinFactNeighborX="183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FC06F-AADA-4FD9-96C7-2BD1E22CCDA4}" type="pres">
      <dgm:prSet presAssocID="{F6E69638-94B5-436A-9D8A-FF81E40E7FED}" presName="sibTrans" presStyleCnt="0"/>
      <dgm:spPr/>
    </dgm:pt>
    <dgm:pt modelId="{FC39AC35-016B-40A0-8574-7D250B81490F}" type="pres">
      <dgm:prSet presAssocID="{B7853755-67D7-4A85-8BA1-B469BA068CA4}" presName="node" presStyleLbl="node1" presStyleIdx="2" presStyleCnt="5" custScaleX="116450" custLinFactNeighborX="-169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7060F-6E43-44D4-A659-38C22C6C0337}" type="pres">
      <dgm:prSet presAssocID="{032D31D8-5923-4F4C-AE45-03665D51D040}" presName="sibTrans" presStyleCnt="0"/>
      <dgm:spPr/>
    </dgm:pt>
    <dgm:pt modelId="{2CEA01CC-57F8-40CA-9BDB-FAF886BF716F}" type="pres">
      <dgm:prSet presAssocID="{79E303F2-FBB9-4503-87D0-BE7E685F920F}" presName="node" presStyleLbl="node1" presStyleIdx="3" presStyleCnt="5" custScaleX="116451" custLinFactNeighborX="211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E75616-F302-4BEA-B764-87813F18D896}" type="pres">
      <dgm:prSet presAssocID="{E98201C4-9026-4543-B941-F086F7E561E4}" presName="sibTrans" presStyleCnt="0"/>
      <dgm:spPr/>
    </dgm:pt>
    <dgm:pt modelId="{BEDDE835-C1E6-4DDF-BAAD-BA5EA0449D13}" type="pres">
      <dgm:prSet presAssocID="{BB1E9337-D637-4407-BB45-03F83547C74A}" presName="node" presStyleLbl="node1" presStyleIdx="4" presStyleCnt="5" custScaleX="126108" custLinFactNeighborY="23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E051B4-7841-4588-AF9E-311B12F57B6C}" srcId="{A7D159EE-96D7-423D-94E5-F7FAD27226F9}" destId="{F81C7A71-EEC5-499D-8AA8-649753FBF600}" srcOrd="0" destOrd="0" parTransId="{A16B420B-AEC5-4BE3-8F4C-C79764A7F0CD}" sibTransId="{E5234E11-78D6-4AEE-80FA-CE7319F374DE}"/>
    <dgm:cxn modelId="{0095525A-14F9-4474-8C87-7EB4501CE884}" type="presOf" srcId="{79E303F2-FBB9-4503-87D0-BE7E685F920F}" destId="{2CEA01CC-57F8-40CA-9BDB-FAF886BF716F}" srcOrd="0" destOrd="0" presId="urn:microsoft.com/office/officeart/2005/8/layout/default"/>
    <dgm:cxn modelId="{F739C357-7C21-4425-873E-C4B739F9A391}" type="presOf" srcId="{BD34F912-C8C1-4784-B338-381F3CD6F7C5}" destId="{50C0DDE8-6F08-43E1-BEA7-7424E05B3702}" srcOrd="0" destOrd="0" presId="urn:microsoft.com/office/officeart/2005/8/layout/default"/>
    <dgm:cxn modelId="{7DA1C4F8-C952-4ACF-9BFE-3A729500E57E}" srcId="{A7D159EE-96D7-423D-94E5-F7FAD27226F9}" destId="{BB1E9337-D637-4407-BB45-03F83547C74A}" srcOrd="4" destOrd="0" parTransId="{163579CE-6D4D-44B9-93CD-C565BBC14953}" sibTransId="{B656C736-0B9A-4836-AFA6-99B0572338DB}"/>
    <dgm:cxn modelId="{CE33165B-25E5-48AF-837B-D150DE2D4706}" type="presOf" srcId="{A7D159EE-96D7-423D-94E5-F7FAD27226F9}" destId="{8EDFD6B6-49BB-4494-B254-97DFDA998C61}" srcOrd="0" destOrd="0" presId="urn:microsoft.com/office/officeart/2005/8/layout/default"/>
    <dgm:cxn modelId="{E3F63DA5-B772-48DE-9DE1-83DD283749A0}" type="presOf" srcId="{B7853755-67D7-4A85-8BA1-B469BA068CA4}" destId="{FC39AC35-016B-40A0-8574-7D250B81490F}" srcOrd="0" destOrd="0" presId="urn:microsoft.com/office/officeart/2005/8/layout/default"/>
    <dgm:cxn modelId="{E38EBEF1-E7AF-498D-BFD7-D7ECC835170D}" type="presOf" srcId="{F81C7A71-EEC5-499D-8AA8-649753FBF600}" destId="{7D17A75A-61B4-413E-AB1B-D371A34D9F13}" srcOrd="0" destOrd="0" presId="urn:microsoft.com/office/officeart/2005/8/layout/default"/>
    <dgm:cxn modelId="{54F49AFC-A677-4101-809B-4CADD4C66A52}" srcId="{A7D159EE-96D7-423D-94E5-F7FAD27226F9}" destId="{BD34F912-C8C1-4784-B338-381F3CD6F7C5}" srcOrd="1" destOrd="0" parTransId="{8AE89DF4-9965-4E50-9ADF-4941542F2546}" sibTransId="{F6E69638-94B5-436A-9D8A-FF81E40E7FED}"/>
    <dgm:cxn modelId="{153846F8-7629-44E6-A9D7-44A021FE1ECD}" srcId="{A7D159EE-96D7-423D-94E5-F7FAD27226F9}" destId="{79E303F2-FBB9-4503-87D0-BE7E685F920F}" srcOrd="3" destOrd="0" parTransId="{353952AC-E843-4856-8025-A89CA81C4350}" sibTransId="{E98201C4-9026-4543-B941-F086F7E561E4}"/>
    <dgm:cxn modelId="{E3A10BC7-0C28-4C5B-9749-D012C1C5008E}" srcId="{A7D159EE-96D7-423D-94E5-F7FAD27226F9}" destId="{B7853755-67D7-4A85-8BA1-B469BA068CA4}" srcOrd="2" destOrd="0" parTransId="{E3BA72BA-A982-4BB8-B529-7A4EB56FEC6C}" sibTransId="{032D31D8-5923-4F4C-AE45-03665D51D040}"/>
    <dgm:cxn modelId="{CAFB443B-9678-4ED7-B795-C5C788B833CA}" type="presOf" srcId="{BB1E9337-D637-4407-BB45-03F83547C74A}" destId="{BEDDE835-C1E6-4DDF-BAAD-BA5EA0449D13}" srcOrd="0" destOrd="0" presId="urn:microsoft.com/office/officeart/2005/8/layout/default"/>
    <dgm:cxn modelId="{E3EFBA9F-8C7E-44A5-BC39-B3E5C5B7CC4E}" type="presParOf" srcId="{8EDFD6B6-49BB-4494-B254-97DFDA998C61}" destId="{7D17A75A-61B4-413E-AB1B-D371A34D9F13}" srcOrd="0" destOrd="0" presId="urn:microsoft.com/office/officeart/2005/8/layout/default"/>
    <dgm:cxn modelId="{A1B45197-79D9-42D9-9343-8EC0E38E6FB9}" type="presParOf" srcId="{8EDFD6B6-49BB-4494-B254-97DFDA998C61}" destId="{582C6271-FCBA-4D4C-A1AA-F72C6BD77B41}" srcOrd="1" destOrd="0" presId="urn:microsoft.com/office/officeart/2005/8/layout/default"/>
    <dgm:cxn modelId="{4352A604-20F4-4797-B321-974DCE54D39A}" type="presParOf" srcId="{8EDFD6B6-49BB-4494-B254-97DFDA998C61}" destId="{50C0DDE8-6F08-43E1-BEA7-7424E05B3702}" srcOrd="2" destOrd="0" presId="urn:microsoft.com/office/officeart/2005/8/layout/default"/>
    <dgm:cxn modelId="{5110BF47-5D5C-496D-9305-1983E87BFD9C}" type="presParOf" srcId="{8EDFD6B6-49BB-4494-B254-97DFDA998C61}" destId="{758FC06F-AADA-4FD9-96C7-2BD1E22CCDA4}" srcOrd="3" destOrd="0" presId="urn:microsoft.com/office/officeart/2005/8/layout/default"/>
    <dgm:cxn modelId="{6BD248D0-C325-43D8-AC84-0197E8D00115}" type="presParOf" srcId="{8EDFD6B6-49BB-4494-B254-97DFDA998C61}" destId="{FC39AC35-016B-40A0-8574-7D250B81490F}" srcOrd="4" destOrd="0" presId="urn:microsoft.com/office/officeart/2005/8/layout/default"/>
    <dgm:cxn modelId="{0C6F1459-BD5A-4077-A07A-AFC360640EB6}" type="presParOf" srcId="{8EDFD6B6-49BB-4494-B254-97DFDA998C61}" destId="{E6C7060F-6E43-44D4-A659-38C22C6C0337}" srcOrd="5" destOrd="0" presId="urn:microsoft.com/office/officeart/2005/8/layout/default"/>
    <dgm:cxn modelId="{E3E0D527-4E36-43CE-B3FB-A03BA42D6E8A}" type="presParOf" srcId="{8EDFD6B6-49BB-4494-B254-97DFDA998C61}" destId="{2CEA01CC-57F8-40CA-9BDB-FAF886BF716F}" srcOrd="6" destOrd="0" presId="urn:microsoft.com/office/officeart/2005/8/layout/default"/>
    <dgm:cxn modelId="{C939229B-4E08-49C1-B72E-C72A65922EE1}" type="presParOf" srcId="{8EDFD6B6-49BB-4494-B254-97DFDA998C61}" destId="{B4E75616-F302-4BEA-B764-87813F18D896}" srcOrd="7" destOrd="0" presId="urn:microsoft.com/office/officeart/2005/8/layout/default"/>
    <dgm:cxn modelId="{B36D8A39-E7A5-430C-959C-906746EB10F4}" type="presParOf" srcId="{8EDFD6B6-49BB-4494-B254-97DFDA998C61}" destId="{BEDDE835-C1E6-4DDF-BAAD-BA5EA0449D1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BBDD0F-5A01-4DAA-A562-AA66685CDDC2}" type="doc">
      <dgm:prSet loTypeId="urn:microsoft.com/office/officeart/2005/8/layout/vList6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FA0E270-CEEE-4BE2-8DCF-ACD9945A1F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 err="1">
              <a:latin typeface="Garamond" panose="02020404030301010803" pitchFamily="18" charset="0"/>
            </a:rPr>
            <a:t>Aktivna</a:t>
          </a:r>
          <a:r>
            <a:rPr lang="en-US" b="1" dirty="0">
              <a:latin typeface="Garamond" panose="02020404030301010803" pitchFamily="18" charset="0"/>
            </a:rPr>
            <a:t> </a:t>
          </a:r>
          <a:r>
            <a:rPr lang="en-US" b="1" dirty="0" err="1">
              <a:latin typeface="Garamond" panose="02020404030301010803" pitchFamily="18" charset="0"/>
            </a:rPr>
            <a:t>nastava</a:t>
          </a:r>
          <a:endParaRPr lang="en-GB" dirty="0">
            <a:latin typeface="Garamond" panose="02020404030301010803" pitchFamily="18" charset="0"/>
          </a:endParaRPr>
        </a:p>
        <a:p>
          <a:pPr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>
            <a:latin typeface="Garamond" panose="02020404030301010803" pitchFamily="18" charset="0"/>
          </a:endParaRPr>
        </a:p>
      </dgm:t>
    </dgm:pt>
    <dgm:pt modelId="{1807D77D-A26F-4B57-8EF6-3FEDBF62D872}" type="parTrans" cxnId="{423D06E0-AE54-4840-AB2E-40C612619ABF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514B35A1-3B3D-4053-9712-95BEFCB167D4}" type="sibTrans" cxnId="{423D06E0-AE54-4840-AB2E-40C612619ABF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D041887A-389F-4E69-AA3B-9CF30CFBFEC0}">
      <dgm:prSet phldrT="[Text]"/>
      <dgm:spPr/>
      <dgm:t>
        <a:bodyPr/>
        <a:lstStyle/>
        <a:p>
          <a:r>
            <a:rPr lang="sr-Latn-ME" dirty="0">
              <a:latin typeface="Garamond" panose="02020404030301010803" pitchFamily="18" charset="0"/>
            </a:rPr>
            <a:t>Nastavnici izrađuju pripreme za časove ili scenarija za čas.</a:t>
          </a:r>
          <a:endParaRPr lang="en-GB" dirty="0">
            <a:latin typeface="Garamond" panose="02020404030301010803" pitchFamily="18" charset="0"/>
          </a:endParaRPr>
        </a:p>
      </dgm:t>
    </dgm:pt>
    <dgm:pt modelId="{3595BD0E-F188-46F8-9F98-C302A5E95BAF}" type="parTrans" cxnId="{6AF3C92A-F653-4B0B-BA0A-DFE915EA6B18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52DA77E9-5122-4E34-B554-40CB7CCA7652}" type="sibTrans" cxnId="{6AF3C92A-F653-4B0B-BA0A-DFE915EA6B18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FE129135-5F31-4489-92F6-5F7B5EAF04E1}">
      <dgm:prSet phldrT="[Text]"/>
      <dgm:spPr/>
      <dgm:t>
        <a:bodyPr/>
        <a:lstStyle/>
        <a:p>
          <a:r>
            <a:rPr lang="en-US" b="1" dirty="0" err="1">
              <a:latin typeface="Garamond" panose="02020404030301010803" pitchFamily="18" charset="0"/>
            </a:rPr>
            <a:t>Scenariji</a:t>
          </a:r>
          <a:r>
            <a:rPr lang="en-US" dirty="0">
              <a:latin typeface="Garamond" panose="02020404030301010803" pitchFamily="18" charset="0"/>
            </a:rPr>
            <a:t> </a:t>
          </a:r>
          <a:endParaRPr lang="en-GB" dirty="0">
            <a:latin typeface="Garamond" panose="02020404030301010803" pitchFamily="18" charset="0"/>
          </a:endParaRPr>
        </a:p>
      </dgm:t>
    </dgm:pt>
    <dgm:pt modelId="{9E93AE3F-46F6-4D10-BBDD-B8B60CC2007A}" type="parTrans" cxnId="{30111ECC-8F6C-4BEA-8AF4-B058548E4026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8D5282A8-3095-4643-8A86-901CA5A56F9A}" type="sibTrans" cxnId="{30111ECC-8F6C-4BEA-8AF4-B058548E4026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17EFE254-C634-4AA2-B68C-AD79DF4EB515}">
      <dgm:prSet phldrT="[Text]"/>
      <dgm:spPr/>
      <dgm:t>
        <a:bodyPr/>
        <a:lstStyle/>
        <a:p>
          <a:r>
            <a:rPr lang="en-US" b="0" dirty="0">
              <a:latin typeface="Garamond" panose="02020404030301010803" pitchFamily="18" charset="0"/>
            </a:rPr>
            <a:t>“</a:t>
          </a:r>
          <a:r>
            <a:rPr lang="sr-Latn-ME" b="0" dirty="0">
              <a:latin typeface="Garamond" panose="02020404030301010803" pitchFamily="18" charset="0"/>
            </a:rPr>
            <a:t>Internet i mobilni telefoni</a:t>
          </a:r>
          <a:r>
            <a:rPr lang="en-US" b="0" dirty="0">
              <a:latin typeface="Garamond" panose="02020404030301010803" pitchFamily="18" charset="0"/>
            </a:rPr>
            <a:t>”, “</a:t>
          </a:r>
          <a:r>
            <a:rPr lang="sr-Latn-ME" b="0" dirty="0">
              <a:latin typeface="Garamond" panose="02020404030301010803" pitchFamily="18" charset="0"/>
            </a:rPr>
            <a:t>Društvene mreže: prihvatljivo/neprihvatljivo! Što izbjegavati?</a:t>
          </a:r>
          <a:r>
            <a:rPr lang="en-US" b="0" dirty="0">
              <a:latin typeface="Garamond" panose="02020404030301010803" pitchFamily="18" charset="0"/>
            </a:rPr>
            <a:t>”, “</a:t>
          </a:r>
          <a:r>
            <a:rPr lang="sr-Latn-ME" b="0" dirty="0">
              <a:latin typeface="Garamond" panose="02020404030301010803" pitchFamily="18" charset="0"/>
            </a:rPr>
            <a:t>SMS i poruke na internetu</a:t>
          </a:r>
          <a:r>
            <a:rPr lang="en-US" b="0" dirty="0">
              <a:latin typeface="Garamond" panose="02020404030301010803" pitchFamily="18" charset="0"/>
            </a:rPr>
            <a:t>”, “</a:t>
          </a:r>
          <a:r>
            <a:rPr lang="sr-Latn-ME" b="0" dirty="0">
              <a:latin typeface="Garamond" panose="02020404030301010803" pitchFamily="18" charset="0"/>
            </a:rPr>
            <a:t>Sigurno ponašanje - </a:t>
          </a:r>
          <a:r>
            <a:rPr lang="fr-BE" b="0" dirty="0" err="1">
              <a:latin typeface="Garamond" panose="02020404030301010803" pitchFamily="18" charset="0"/>
            </a:rPr>
            <a:t>Vrijednosti</a:t>
          </a:r>
          <a:r>
            <a:rPr lang="fr-BE" b="0" dirty="0">
              <a:latin typeface="Garamond" panose="02020404030301010803" pitchFamily="18" charset="0"/>
            </a:rPr>
            <a:t>, </a:t>
          </a:r>
          <a:r>
            <a:rPr lang="fr-BE" b="0" dirty="0" err="1">
              <a:latin typeface="Garamond" panose="02020404030301010803" pitchFamily="18" charset="0"/>
            </a:rPr>
            <a:t>pravila</a:t>
          </a:r>
          <a:r>
            <a:rPr lang="fr-BE" b="0" dirty="0">
              <a:latin typeface="Garamond" panose="02020404030301010803" pitchFamily="18" charset="0"/>
            </a:rPr>
            <a:t> i </a:t>
          </a:r>
          <a:r>
            <a:rPr lang="fr-BE" b="0" dirty="0" err="1">
              <a:latin typeface="Garamond" panose="02020404030301010803" pitchFamily="18" charset="0"/>
            </a:rPr>
            <a:t>posljedice</a:t>
          </a:r>
          <a:r>
            <a:rPr lang="en-US" b="0" dirty="0">
              <a:latin typeface="Garamond" panose="02020404030301010803" pitchFamily="18" charset="0"/>
            </a:rPr>
            <a:t>”.</a:t>
          </a:r>
          <a:endParaRPr lang="en-GB" b="0" dirty="0">
            <a:latin typeface="Garamond" panose="02020404030301010803" pitchFamily="18" charset="0"/>
          </a:endParaRPr>
        </a:p>
      </dgm:t>
    </dgm:pt>
    <dgm:pt modelId="{67C9EB97-9623-4528-A4AF-36421C36CCE3}" type="parTrans" cxnId="{CA335A05-2A6E-4A45-BE98-22535DC64CBC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5ED7FB0B-2B02-455D-B056-E5AE2A231890}" type="sibTrans" cxnId="{CA335A05-2A6E-4A45-BE98-22535DC64CBC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371B1117-C2F0-4993-A959-E4F2271F3F9D}">
      <dgm:prSet/>
      <dgm:spPr/>
      <dgm:t>
        <a:bodyPr/>
        <a:lstStyle/>
        <a:p>
          <a:r>
            <a:rPr lang="sr-Latn-ME" dirty="0">
              <a:latin typeface="Garamond" panose="02020404030301010803" pitchFamily="18" charset="0"/>
            </a:rPr>
            <a:t>Opisuju se nastavne situacije u koje će biti uključeni, aktivnosti i zadaci na kojima će raditi. </a:t>
          </a:r>
          <a:endParaRPr lang="en-US" dirty="0">
            <a:latin typeface="Garamond" panose="02020404030301010803" pitchFamily="18" charset="0"/>
          </a:endParaRPr>
        </a:p>
      </dgm:t>
    </dgm:pt>
    <dgm:pt modelId="{C8D428E8-254D-4B37-A448-E887DC63AE38}" type="parTrans" cxnId="{41BC190F-97E4-4CF3-B4B6-81AA1CCDDD73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B56EE4BA-F9FD-4377-9D9A-B4F053B38271}" type="sibTrans" cxnId="{41BC190F-97E4-4CF3-B4B6-81AA1CCDDD73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FD377B7B-83C8-415C-8AFF-DFBC959357DF}" type="pres">
      <dgm:prSet presAssocID="{09BBDD0F-5A01-4DAA-A562-AA66685CDDC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70F49DE-6B0F-4433-B322-03C76014B88E}" type="pres">
      <dgm:prSet presAssocID="{4FA0E270-CEEE-4BE2-8DCF-ACD9945A1FC1}" presName="linNode" presStyleCnt="0"/>
      <dgm:spPr/>
    </dgm:pt>
    <dgm:pt modelId="{546E2FAA-0A34-4E1F-88BA-C9154FF5E37B}" type="pres">
      <dgm:prSet presAssocID="{4FA0E270-CEEE-4BE2-8DCF-ACD9945A1FC1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F65FCC-DDF4-44B8-98D8-8ECF18D019C1}" type="pres">
      <dgm:prSet presAssocID="{4FA0E270-CEEE-4BE2-8DCF-ACD9945A1FC1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9C6484-B36D-4290-88E5-0F588A0C2B6A}" type="pres">
      <dgm:prSet presAssocID="{514B35A1-3B3D-4053-9712-95BEFCB167D4}" presName="spacing" presStyleCnt="0"/>
      <dgm:spPr/>
    </dgm:pt>
    <dgm:pt modelId="{7C1AFB8E-7F0F-416D-8D55-8AB48790C6EF}" type="pres">
      <dgm:prSet presAssocID="{FE129135-5F31-4489-92F6-5F7B5EAF04E1}" presName="linNode" presStyleCnt="0"/>
      <dgm:spPr/>
    </dgm:pt>
    <dgm:pt modelId="{06315B7C-7842-44B7-9DE9-7E3C9999335B}" type="pres">
      <dgm:prSet presAssocID="{FE129135-5F31-4489-92F6-5F7B5EAF04E1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3BED36-25A4-454C-BFC7-CC9937DCD902}" type="pres">
      <dgm:prSet presAssocID="{FE129135-5F31-4489-92F6-5F7B5EAF04E1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BC190F-97E4-4CF3-B4B6-81AA1CCDDD73}" srcId="{4FA0E270-CEEE-4BE2-8DCF-ACD9945A1FC1}" destId="{371B1117-C2F0-4993-A959-E4F2271F3F9D}" srcOrd="1" destOrd="0" parTransId="{C8D428E8-254D-4B37-A448-E887DC63AE38}" sibTransId="{B56EE4BA-F9FD-4377-9D9A-B4F053B38271}"/>
    <dgm:cxn modelId="{6AF3C92A-F653-4B0B-BA0A-DFE915EA6B18}" srcId="{4FA0E270-CEEE-4BE2-8DCF-ACD9945A1FC1}" destId="{D041887A-389F-4E69-AA3B-9CF30CFBFEC0}" srcOrd="0" destOrd="0" parTransId="{3595BD0E-F188-46F8-9F98-C302A5E95BAF}" sibTransId="{52DA77E9-5122-4E34-B554-40CB7CCA7652}"/>
    <dgm:cxn modelId="{5D4CA749-B8B7-400C-BCEE-3B988DACBA37}" type="presOf" srcId="{09BBDD0F-5A01-4DAA-A562-AA66685CDDC2}" destId="{FD377B7B-83C8-415C-8AFF-DFBC959357DF}" srcOrd="0" destOrd="0" presId="urn:microsoft.com/office/officeart/2005/8/layout/vList6"/>
    <dgm:cxn modelId="{30111ECC-8F6C-4BEA-8AF4-B058548E4026}" srcId="{09BBDD0F-5A01-4DAA-A562-AA66685CDDC2}" destId="{FE129135-5F31-4489-92F6-5F7B5EAF04E1}" srcOrd="1" destOrd="0" parTransId="{9E93AE3F-46F6-4D10-BBDD-B8B60CC2007A}" sibTransId="{8D5282A8-3095-4643-8A86-901CA5A56F9A}"/>
    <dgm:cxn modelId="{42567B5C-408B-4C57-ABEB-7EB0F8A932A9}" type="presOf" srcId="{17EFE254-C634-4AA2-B68C-AD79DF4EB515}" destId="{943BED36-25A4-454C-BFC7-CC9937DCD902}" srcOrd="0" destOrd="0" presId="urn:microsoft.com/office/officeart/2005/8/layout/vList6"/>
    <dgm:cxn modelId="{39FC7BD4-E3EA-4867-B650-2B71903750A2}" type="presOf" srcId="{D041887A-389F-4E69-AA3B-9CF30CFBFEC0}" destId="{73F65FCC-DDF4-44B8-98D8-8ECF18D019C1}" srcOrd="0" destOrd="0" presId="urn:microsoft.com/office/officeart/2005/8/layout/vList6"/>
    <dgm:cxn modelId="{EAF44968-DEA3-463C-81E2-A0579E3C4C5B}" type="presOf" srcId="{FE129135-5F31-4489-92F6-5F7B5EAF04E1}" destId="{06315B7C-7842-44B7-9DE9-7E3C9999335B}" srcOrd="0" destOrd="0" presId="urn:microsoft.com/office/officeart/2005/8/layout/vList6"/>
    <dgm:cxn modelId="{423D06E0-AE54-4840-AB2E-40C612619ABF}" srcId="{09BBDD0F-5A01-4DAA-A562-AA66685CDDC2}" destId="{4FA0E270-CEEE-4BE2-8DCF-ACD9945A1FC1}" srcOrd="0" destOrd="0" parTransId="{1807D77D-A26F-4B57-8EF6-3FEDBF62D872}" sibTransId="{514B35A1-3B3D-4053-9712-95BEFCB167D4}"/>
    <dgm:cxn modelId="{AD24CEE7-78AA-4B64-901C-ACEF3EAC80B8}" type="presOf" srcId="{4FA0E270-CEEE-4BE2-8DCF-ACD9945A1FC1}" destId="{546E2FAA-0A34-4E1F-88BA-C9154FF5E37B}" srcOrd="0" destOrd="0" presId="urn:microsoft.com/office/officeart/2005/8/layout/vList6"/>
    <dgm:cxn modelId="{CA335A05-2A6E-4A45-BE98-22535DC64CBC}" srcId="{FE129135-5F31-4489-92F6-5F7B5EAF04E1}" destId="{17EFE254-C634-4AA2-B68C-AD79DF4EB515}" srcOrd="0" destOrd="0" parTransId="{67C9EB97-9623-4528-A4AF-36421C36CCE3}" sibTransId="{5ED7FB0B-2B02-455D-B056-E5AE2A231890}"/>
    <dgm:cxn modelId="{346E4F54-A918-4CBA-8EC3-A3D303578601}" type="presOf" srcId="{371B1117-C2F0-4993-A959-E4F2271F3F9D}" destId="{73F65FCC-DDF4-44B8-98D8-8ECF18D019C1}" srcOrd="0" destOrd="1" presId="urn:microsoft.com/office/officeart/2005/8/layout/vList6"/>
    <dgm:cxn modelId="{B1FBD693-F77C-49E7-A4DA-EF0F4C6FA6D3}" type="presParOf" srcId="{FD377B7B-83C8-415C-8AFF-DFBC959357DF}" destId="{F70F49DE-6B0F-4433-B322-03C76014B88E}" srcOrd="0" destOrd="0" presId="urn:microsoft.com/office/officeart/2005/8/layout/vList6"/>
    <dgm:cxn modelId="{596CE4D6-39E2-41EB-B883-2078F07CB90D}" type="presParOf" srcId="{F70F49DE-6B0F-4433-B322-03C76014B88E}" destId="{546E2FAA-0A34-4E1F-88BA-C9154FF5E37B}" srcOrd="0" destOrd="0" presId="urn:microsoft.com/office/officeart/2005/8/layout/vList6"/>
    <dgm:cxn modelId="{D404AB40-9A51-4C8C-919F-0BC8BBDEA0BD}" type="presParOf" srcId="{F70F49DE-6B0F-4433-B322-03C76014B88E}" destId="{73F65FCC-DDF4-44B8-98D8-8ECF18D019C1}" srcOrd="1" destOrd="0" presId="urn:microsoft.com/office/officeart/2005/8/layout/vList6"/>
    <dgm:cxn modelId="{72156D14-50F1-47D6-8317-72E6FBC4FB8A}" type="presParOf" srcId="{FD377B7B-83C8-415C-8AFF-DFBC959357DF}" destId="{A99C6484-B36D-4290-88E5-0F588A0C2B6A}" srcOrd="1" destOrd="0" presId="urn:microsoft.com/office/officeart/2005/8/layout/vList6"/>
    <dgm:cxn modelId="{1A392B44-9E82-407E-83AF-92FDCCFAD0C6}" type="presParOf" srcId="{FD377B7B-83C8-415C-8AFF-DFBC959357DF}" destId="{7C1AFB8E-7F0F-416D-8D55-8AB48790C6EF}" srcOrd="2" destOrd="0" presId="urn:microsoft.com/office/officeart/2005/8/layout/vList6"/>
    <dgm:cxn modelId="{5C8292D4-EB33-455F-A33E-625F45ABDE79}" type="presParOf" srcId="{7C1AFB8E-7F0F-416D-8D55-8AB48790C6EF}" destId="{06315B7C-7842-44B7-9DE9-7E3C9999335B}" srcOrd="0" destOrd="0" presId="urn:microsoft.com/office/officeart/2005/8/layout/vList6"/>
    <dgm:cxn modelId="{48BD5582-E82E-44C4-A115-37BA29B6BB9F}" type="presParOf" srcId="{7C1AFB8E-7F0F-416D-8D55-8AB48790C6EF}" destId="{943BED36-25A4-454C-BFC7-CC9937DCD90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2B91B9-ACBD-4035-A463-E0436ADE584D}" type="doc">
      <dgm:prSet loTypeId="urn:microsoft.com/office/officeart/2005/8/layout/pyramid2" loCatId="list" qsTypeId="urn:microsoft.com/office/officeart/2005/8/quickstyle/simple3" qsCatId="simple" csTypeId="urn:microsoft.com/office/officeart/2005/8/colors/colorful1" csCatId="colorful" phldr="1"/>
      <dgm:spPr/>
    </dgm:pt>
    <dgm:pt modelId="{DC5CA403-B276-4BDC-9054-5458ADCE7E3A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800" dirty="0">
              <a:latin typeface="Garamond" panose="02020404030301010803" pitchFamily="18" charset="0"/>
              <a:hlinkClick xmlns:r="http://schemas.openxmlformats.org/officeDocument/2006/relationships" r:id="rId1"/>
            </a:rPr>
            <a:t>„Pokaži šta znaš“ </a:t>
          </a:r>
          <a:r>
            <a:rPr lang="en-US" sz="1800" dirty="0">
              <a:latin typeface="Garamond" panose="02020404030301010803" pitchFamily="18" charset="0"/>
            </a:rPr>
            <a:t>- </a:t>
          </a:r>
          <a:r>
            <a:rPr lang="sr-Latn-ME" sz="1800" dirty="0">
              <a:latin typeface="Garamond" panose="02020404030301010803" pitchFamily="18" charset="0"/>
            </a:rPr>
            <a:t> </a:t>
          </a:r>
          <a:endParaRPr lang="en-GB" sz="1800" dirty="0">
            <a:latin typeface="Garamond" panose="02020404030301010803" pitchFamily="18" charset="0"/>
          </a:endParaRPr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800" dirty="0">
              <a:latin typeface="Garamond" panose="02020404030301010803" pitchFamily="18" charset="0"/>
            </a:rPr>
            <a:t>On-line kvizovi za učenike osnovnih škola</a:t>
          </a:r>
          <a:r>
            <a:rPr lang="en-US" sz="1800" dirty="0">
              <a:latin typeface="Garamond" panose="02020404030301010803" pitchFamily="18" charset="0"/>
            </a:rPr>
            <a:t> - p</a:t>
          </a:r>
          <a:r>
            <a:rPr lang="sr-Latn-ME" sz="1800" dirty="0">
              <a:latin typeface="Garamond" panose="02020404030301010803" pitchFamily="18" charset="0"/>
            </a:rPr>
            <a:t>redlažemo ih kao interaktivni materijal u nastavi sa svom đecom</a:t>
          </a:r>
          <a:endParaRPr lang="en-GB" sz="1800" dirty="0">
            <a:latin typeface="Garamond" panose="02020404030301010803" pitchFamily="18" charset="0"/>
          </a:endParaRPr>
        </a:p>
      </dgm:t>
    </dgm:pt>
    <dgm:pt modelId="{D289008C-CDE3-406D-ACAB-83350C2EE33E}" type="parTrans" cxnId="{246B25C5-FE7A-46AF-9546-47B9CFBDF740}">
      <dgm:prSet/>
      <dgm:spPr/>
      <dgm:t>
        <a:bodyPr/>
        <a:lstStyle/>
        <a:p>
          <a:endParaRPr lang="en-GB" sz="1800">
            <a:latin typeface="Garamond" panose="02020404030301010803" pitchFamily="18" charset="0"/>
          </a:endParaRPr>
        </a:p>
      </dgm:t>
    </dgm:pt>
    <dgm:pt modelId="{7175A96D-6E97-43A9-A458-64A111371D3D}" type="sibTrans" cxnId="{246B25C5-FE7A-46AF-9546-47B9CFBDF740}">
      <dgm:prSet/>
      <dgm:spPr/>
      <dgm:t>
        <a:bodyPr/>
        <a:lstStyle/>
        <a:p>
          <a:endParaRPr lang="en-GB" sz="1800">
            <a:latin typeface="Garamond" panose="02020404030301010803" pitchFamily="18" charset="0"/>
          </a:endParaRPr>
        </a:p>
      </dgm:t>
    </dgm:pt>
    <dgm:pt modelId="{35AF6A4E-C9C1-4E41-BD54-1BE954D1996F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CS" sz="1800" dirty="0">
              <a:latin typeface="Garamond" panose="02020404030301010803" pitchFamily="18" charset="0"/>
              <a:hlinkClick xmlns:r="http://schemas.openxmlformats.org/officeDocument/2006/relationships" r:id="rId2"/>
            </a:rPr>
            <a:t>„Prekini lanac – zaustavimo elektroničko nasilje“</a:t>
          </a:r>
          <a:r>
            <a:rPr lang="en-US" sz="1800" dirty="0">
              <a:latin typeface="Garamond" panose="02020404030301010803" pitchFamily="18" charset="0"/>
              <a:hlinkClick xmlns:r="http://schemas.openxmlformats.org/officeDocument/2006/relationships" r:id="rId2"/>
            </a:rPr>
            <a:t> </a:t>
          </a:r>
          <a:r>
            <a:rPr lang="en-US" sz="1800" dirty="0">
              <a:latin typeface="Garamond" panose="02020404030301010803" pitchFamily="18" charset="0"/>
            </a:rPr>
            <a:t>- </a:t>
          </a:r>
          <a:r>
            <a:rPr lang="sr-Latn-CS" sz="1800" dirty="0">
              <a:latin typeface="Garamond" panose="02020404030301010803" pitchFamily="18" charset="0"/>
            </a:rPr>
            <a:t>program koji je pripremio UNICEF – Republika Hrvatska</a:t>
          </a:r>
          <a:endParaRPr lang="en-GB" sz="1800" dirty="0">
            <a:latin typeface="Garamond" panose="02020404030301010803" pitchFamily="18" charset="0"/>
          </a:endParaRPr>
        </a:p>
      </dgm:t>
    </dgm:pt>
    <dgm:pt modelId="{C0CCCC02-BDBF-4A54-808B-79735F101D58}" type="parTrans" cxnId="{08A49853-A48B-463F-870D-198DF500732F}">
      <dgm:prSet/>
      <dgm:spPr/>
      <dgm:t>
        <a:bodyPr/>
        <a:lstStyle/>
        <a:p>
          <a:endParaRPr lang="en-GB" sz="1800">
            <a:latin typeface="Garamond" panose="02020404030301010803" pitchFamily="18" charset="0"/>
          </a:endParaRPr>
        </a:p>
      </dgm:t>
    </dgm:pt>
    <dgm:pt modelId="{8538365C-EE18-40D6-B869-599EB373173A}" type="sibTrans" cxnId="{08A49853-A48B-463F-870D-198DF500732F}">
      <dgm:prSet/>
      <dgm:spPr/>
      <dgm:t>
        <a:bodyPr/>
        <a:lstStyle/>
        <a:p>
          <a:endParaRPr lang="en-GB" sz="1800">
            <a:latin typeface="Garamond" panose="02020404030301010803" pitchFamily="18" charset="0"/>
          </a:endParaRPr>
        </a:p>
      </dgm:t>
    </dgm:pt>
    <dgm:pt modelId="{2B18D694-87DD-4A56-B56F-0138FC80BCD4}">
      <dgm:prSet phldrT="[Text]" custT="1"/>
      <dgm:spPr/>
      <dgm:t>
        <a:bodyPr/>
        <a:lstStyle/>
        <a:p>
          <a:r>
            <a:rPr lang="es-US" sz="1800" dirty="0">
              <a:latin typeface="Garamond" panose="02020404030301010803" pitchFamily="18" charset="0"/>
            </a:rPr>
            <a:t>U </a:t>
          </a:r>
          <a:r>
            <a:rPr lang="es-US" sz="1800" dirty="0" err="1">
              <a:latin typeface="Garamond" panose="02020404030301010803" pitchFamily="18" charset="0"/>
            </a:rPr>
            <a:t>izradi</a:t>
          </a:r>
          <a:r>
            <a:rPr lang="es-US" sz="1800" dirty="0">
              <a:latin typeface="Garamond" panose="02020404030301010803" pitchFamily="18" charset="0"/>
            </a:rPr>
            <a:t> </a:t>
          </a:r>
          <a:r>
            <a:rPr lang="es-US" sz="1800" dirty="0" err="1">
              <a:latin typeface="Garamond" panose="02020404030301010803" pitchFamily="18" charset="0"/>
            </a:rPr>
            <a:t>verzija</a:t>
          </a:r>
          <a:r>
            <a:rPr lang="es-US" sz="1800" dirty="0">
              <a:latin typeface="Garamond" panose="02020404030301010803" pitchFamily="18" charset="0"/>
            </a:rPr>
            <a:t> za </a:t>
          </a:r>
          <a:r>
            <a:rPr lang="es-US" sz="1800" dirty="0" err="1">
              <a:latin typeface="Garamond" panose="02020404030301010803" pitchFamily="18" charset="0"/>
            </a:rPr>
            <a:t>kompjutere</a:t>
          </a:r>
          <a:r>
            <a:rPr lang="es-US" sz="1800" dirty="0">
              <a:latin typeface="Garamond" panose="02020404030301010803" pitchFamily="18" charset="0"/>
            </a:rPr>
            <a:t> </a:t>
          </a:r>
          <a:r>
            <a:rPr lang="es-US" sz="1800" dirty="0" err="1">
              <a:latin typeface="Garamond" panose="02020404030301010803" pitchFamily="18" charset="0"/>
            </a:rPr>
            <a:t>aplikacije</a:t>
          </a:r>
          <a:r>
            <a:rPr lang="es-US" sz="1800" dirty="0">
              <a:latin typeface="Garamond" panose="02020404030301010803" pitchFamily="18" charset="0"/>
            </a:rPr>
            <a:t> </a:t>
          </a:r>
          <a:r>
            <a:rPr lang="es-US" sz="1800" i="1" dirty="0">
              <a:latin typeface="Garamond" panose="02020404030301010803" pitchFamily="18" charset="0"/>
            </a:rPr>
            <a:t>NET </a:t>
          </a:r>
          <a:r>
            <a:rPr lang="es-US" sz="1800" i="1" dirty="0" err="1">
              <a:latin typeface="Garamond" panose="02020404030301010803" pitchFamily="18" charset="0"/>
            </a:rPr>
            <a:t>Prijatelji</a:t>
          </a:r>
          <a:r>
            <a:rPr lang="es-US" sz="1800" i="1" dirty="0">
              <a:latin typeface="Garamond" panose="02020404030301010803" pitchFamily="18" charset="0"/>
            </a:rPr>
            <a:t>  </a:t>
          </a:r>
          <a:endParaRPr lang="en-GB" sz="1800" dirty="0">
            <a:latin typeface="Garamond" panose="02020404030301010803" pitchFamily="18" charset="0"/>
          </a:endParaRPr>
        </a:p>
      </dgm:t>
    </dgm:pt>
    <dgm:pt modelId="{7C1193C5-9D13-4F08-989E-58BE119BFAE7}" type="parTrans" cxnId="{8616D994-25D3-4B93-85F7-8E1378193DD8}">
      <dgm:prSet/>
      <dgm:spPr/>
      <dgm:t>
        <a:bodyPr/>
        <a:lstStyle/>
        <a:p>
          <a:endParaRPr lang="en-GB" sz="1800">
            <a:latin typeface="Garamond" panose="02020404030301010803" pitchFamily="18" charset="0"/>
          </a:endParaRPr>
        </a:p>
      </dgm:t>
    </dgm:pt>
    <dgm:pt modelId="{33D82F61-A3E5-4039-8446-6524EEF3737B}" type="sibTrans" cxnId="{8616D994-25D3-4B93-85F7-8E1378193DD8}">
      <dgm:prSet/>
      <dgm:spPr/>
      <dgm:t>
        <a:bodyPr/>
        <a:lstStyle/>
        <a:p>
          <a:endParaRPr lang="en-GB" sz="1800">
            <a:latin typeface="Garamond" panose="02020404030301010803" pitchFamily="18" charset="0"/>
          </a:endParaRPr>
        </a:p>
      </dgm:t>
    </dgm:pt>
    <dgm:pt modelId="{EC1FE4F3-8771-4919-9A93-2437F2F628C2}" type="pres">
      <dgm:prSet presAssocID="{942B91B9-ACBD-4035-A463-E0436ADE584D}" presName="compositeShape" presStyleCnt="0">
        <dgm:presLayoutVars>
          <dgm:dir/>
          <dgm:resizeHandles/>
        </dgm:presLayoutVars>
      </dgm:prSet>
      <dgm:spPr/>
    </dgm:pt>
    <dgm:pt modelId="{5B21DF24-67DE-4B92-A46C-3EF2CC3A492F}" type="pres">
      <dgm:prSet presAssocID="{942B91B9-ACBD-4035-A463-E0436ADE584D}" presName="pyramid" presStyleLbl="node1" presStyleIdx="0" presStyleCnt="1" custLinFactNeighborX="-28321"/>
      <dgm:spPr/>
    </dgm:pt>
    <dgm:pt modelId="{2E69FA7C-572E-4F62-AD1F-02A3B3B02343}" type="pres">
      <dgm:prSet presAssocID="{942B91B9-ACBD-4035-A463-E0436ADE584D}" presName="theList" presStyleCnt="0"/>
      <dgm:spPr/>
    </dgm:pt>
    <dgm:pt modelId="{5E4D20B6-A717-478D-B663-AD4EFB1663AA}" type="pres">
      <dgm:prSet presAssocID="{DC5CA403-B276-4BDC-9054-5458ADCE7E3A}" presName="aNode" presStyleLbl="fgAcc1" presStyleIdx="0" presStyleCnt="3" custScaleX="1389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58572E-C2CB-4AC9-81CC-98596D787455}" type="pres">
      <dgm:prSet presAssocID="{DC5CA403-B276-4BDC-9054-5458ADCE7E3A}" presName="aSpace" presStyleCnt="0"/>
      <dgm:spPr/>
    </dgm:pt>
    <dgm:pt modelId="{E80C9D11-4A33-4E96-8804-E01E7638291C}" type="pres">
      <dgm:prSet presAssocID="{35AF6A4E-C9C1-4E41-BD54-1BE954D1996F}" presName="aNode" presStyleLbl="fgAcc1" presStyleIdx="1" presStyleCnt="3" custScaleX="1378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9F8181-E92B-49A6-8896-9840DB4C4C64}" type="pres">
      <dgm:prSet presAssocID="{35AF6A4E-C9C1-4E41-BD54-1BE954D1996F}" presName="aSpace" presStyleCnt="0"/>
      <dgm:spPr/>
    </dgm:pt>
    <dgm:pt modelId="{35E48446-27A8-46FD-929C-AF7C08BB5471}" type="pres">
      <dgm:prSet presAssocID="{2B18D694-87DD-4A56-B56F-0138FC80BCD4}" presName="aNode" presStyleLbl="fgAcc1" presStyleIdx="2" presStyleCnt="3" custScaleX="1331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731E2B-33C1-4835-BA80-E6B9F135F70D}" type="pres">
      <dgm:prSet presAssocID="{2B18D694-87DD-4A56-B56F-0138FC80BCD4}" presName="aSpace" presStyleCnt="0"/>
      <dgm:spPr/>
    </dgm:pt>
  </dgm:ptLst>
  <dgm:cxnLst>
    <dgm:cxn modelId="{3C117813-3093-4F28-85A2-5007FFD17067}" type="presOf" srcId="{DC5CA403-B276-4BDC-9054-5458ADCE7E3A}" destId="{5E4D20B6-A717-478D-B663-AD4EFB1663AA}" srcOrd="0" destOrd="0" presId="urn:microsoft.com/office/officeart/2005/8/layout/pyramid2"/>
    <dgm:cxn modelId="{8616D994-25D3-4B93-85F7-8E1378193DD8}" srcId="{942B91B9-ACBD-4035-A463-E0436ADE584D}" destId="{2B18D694-87DD-4A56-B56F-0138FC80BCD4}" srcOrd="2" destOrd="0" parTransId="{7C1193C5-9D13-4F08-989E-58BE119BFAE7}" sibTransId="{33D82F61-A3E5-4039-8446-6524EEF3737B}"/>
    <dgm:cxn modelId="{6C493FFE-0BFA-4947-93B4-B20A6D7B3F33}" type="presOf" srcId="{35AF6A4E-C9C1-4E41-BD54-1BE954D1996F}" destId="{E80C9D11-4A33-4E96-8804-E01E7638291C}" srcOrd="0" destOrd="0" presId="urn:microsoft.com/office/officeart/2005/8/layout/pyramid2"/>
    <dgm:cxn modelId="{246B25C5-FE7A-46AF-9546-47B9CFBDF740}" srcId="{942B91B9-ACBD-4035-A463-E0436ADE584D}" destId="{DC5CA403-B276-4BDC-9054-5458ADCE7E3A}" srcOrd="0" destOrd="0" parTransId="{D289008C-CDE3-406D-ACAB-83350C2EE33E}" sibTransId="{7175A96D-6E97-43A9-A458-64A111371D3D}"/>
    <dgm:cxn modelId="{08A49853-A48B-463F-870D-198DF500732F}" srcId="{942B91B9-ACBD-4035-A463-E0436ADE584D}" destId="{35AF6A4E-C9C1-4E41-BD54-1BE954D1996F}" srcOrd="1" destOrd="0" parTransId="{C0CCCC02-BDBF-4A54-808B-79735F101D58}" sibTransId="{8538365C-EE18-40D6-B869-599EB373173A}"/>
    <dgm:cxn modelId="{86BEFF69-5639-49A8-BBAE-EABA5E8AD04D}" type="presOf" srcId="{942B91B9-ACBD-4035-A463-E0436ADE584D}" destId="{EC1FE4F3-8771-4919-9A93-2437F2F628C2}" srcOrd="0" destOrd="0" presId="urn:microsoft.com/office/officeart/2005/8/layout/pyramid2"/>
    <dgm:cxn modelId="{8966DFCB-2452-4168-B7BE-1906A5CB7297}" type="presOf" srcId="{2B18D694-87DD-4A56-B56F-0138FC80BCD4}" destId="{35E48446-27A8-46FD-929C-AF7C08BB5471}" srcOrd="0" destOrd="0" presId="urn:microsoft.com/office/officeart/2005/8/layout/pyramid2"/>
    <dgm:cxn modelId="{C24BC243-4F59-4DBB-9894-AB0C04674D5D}" type="presParOf" srcId="{EC1FE4F3-8771-4919-9A93-2437F2F628C2}" destId="{5B21DF24-67DE-4B92-A46C-3EF2CC3A492F}" srcOrd="0" destOrd="0" presId="urn:microsoft.com/office/officeart/2005/8/layout/pyramid2"/>
    <dgm:cxn modelId="{049A3562-D66E-45D7-BB78-60E8042E328F}" type="presParOf" srcId="{EC1FE4F3-8771-4919-9A93-2437F2F628C2}" destId="{2E69FA7C-572E-4F62-AD1F-02A3B3B02343}" srcOrd="1" destOrd="0" presId="urn:microsoft.com/office/officeart/2005/8/layout/pyramid2"/>
    <dgm:cxn modelId="{0B1AC80E-97A1-4B6B-BF6D-DC2195777D1C}" type="presParOf" srcId="{2E69FA7C-572E-4F62-AD1F-02A3B3B02343}" destId="{5E4D20B6-A717-478D-B663-AD4EFB1663AA}" srcOrd="0" destOrd="0" presId="urn:microsoft.com/office/officeart/2005/8/layout/pyramid2"/>
    <dgm:cxn modelId="{A0AB8299-5091-4E2A-9480-AD8D6DD71730}" type="presParOf" srcId="{2E69FA7C-572E-4F62-AD1F-02A3B3B02343}" destId="{AE58572E-C2CB-4AC9-81CC-98596D787455}" srcOrd="1" destOrd="0" presId="urn:microsoft.com/office/officeart/2005/8/layout/pyramid2"/>
    <dgm:cxn modelId="{571EE1F1-67D4-4EAF-9874-DD9D85DF48FA}" type="presParOf" srcId="{2E69FA7C-572E-4F62-AD1F-02A3B3B02343}" destId="{E80C9D11-4A33-4E96-8804-E01E7638291C}" srcOrd="2" destOrd="0" presId="urn:microsoft.com/office/officeart/2005/8/layout/pyramid2"/>
    <dgm:cxn modelId="{F657EE54-C0D9-48DA-8D84-90143EE843A9}" type="presParOf" srcId="{2E69FA7C-572E-4F62-AD1F-02A3B3B02343}" destId="{DF9F8181-E92B-49A6-8896-9840DB4C4C64}" srcOrd="3" destOrd="0" presId="urn:microsoft.com/office/officeart/2005/8/layout/pyramid2"/>
    <dgm:cxn modelId="{904C8768-0FCB-42DF-8C8E-9D53AF33D1A6}" type="presParOf" srcId="{2E69FA7C-572E-4F62-AD1F-02A3B3B02343}" destId="{35E48446-27A8-46FD-929C-AF7C08BB5471}" srcOrd="4" destOrd="0" presId="urn:microsoft.com/office/officeart/2005/8/layout/pyramid2"/>
    <dgm:cxn modelId="{59FFEE69-DC86-4A4E-8447-DD7F8FF46B80}" type="presParOf" srcId="{2E69FA7C-572E-4F62-AD1F-02A3B3B02343}" destId="{5D731E2B-33C1-4835-BA80-E6B9F135F70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08040D-FAE2-44C7-9EE6-84AA23B2490F}" type="doc">
      <dgm:prSet loTypeId="urn:microsoft.com/office/officeart/2005/8/layout/hProcess3" loCatId="process" qsTypeId="urn:microsoft.com/office/officeart/2005/8/quickstyle/simple3" qsCatId="simple" csTypeId="urn:microsoft.com/office/officeart/2005/8/colors/colorful1" csCatId="colorful" phldr="1"/>
      <dgm:spPr/>
    </dgm:pt>
    <dgm:pt modelId="{49FB69B4-FCA7-445A-8F1B-7D1A718958B3}">
      <dgm:prSet phldrT="[Text]"/>
      <dgm:spPr/>
      <dgm:t>
        <a:bodyPr/>
        <a:lstStyle/>
        <a:p>
          <a:r>
            <a:rPr lang="en-US" b="1" dirty="0">
              <a:latin typeface="Garamond" panose="02020404030301010803" pitchFamily="18" charset="0"/>
            </a:rPr>
            <a:t>ECDL – IT </a:t>
          </a:r>
          <a:r>
            <a:rPr lang="en-US" b="1" dirty="0" err="1">
              <a:latin typeface="Garamond" panose="02020404030301010803" pitchFamily="18" charset="0"/>
            </a:rPr>
            <a:t>sigurnost</a:t>
          </a:r>
          <a:r>
            <a:rPr lang="en-US" b="1" dirty="0">
              <a:latin typeface="Garamond" panose="02020404030301010803" pitchFamily="18" charset="0"/>
            </a:rPr>
            <a:t>: </a:t>
          </a:r>
          <a:r>
            <a:rPr lang="en-US" b="1" dirty="0" err="1">
              <a:latin typeface="Garamond" panose="02020404030301010803" pitchFamily="18" charset="0"/>
            </a:rPr>
            <a:t>Nastavni</a:t>
          </a:r>
          <a:r>
            <a:rPr lang="en-US" b="1" dirty="0">
              <a:latin typeface="Garamond" panose="02020404030301010803" pitchFamily="18" charset="0"/>
            </a:rPr>
            <a:t> plan (Syllabus) </a:t>
          </a:r>
          <a:r>
            <a:rPr lang="en-US" b="1" dirty="0" err="1">
              <a:latin typeface="Garamond" panose="02020404030301010803" pitchFamily="18" charset="0"/>
            </a:rPr>
            <a:t>Verzija</a:t>
          </a:r>
          <a:r>
            <a:rPr lang="en-US" b="1" dirty="0">
              <a:latin typeface="Garamond" panose="02020404030301010803" pitchFamily="18" charset="0"/>
            </a:rPr>
            <a:t> 1.0</a:t>
          </a:r>
          <a:endParaRPr lang="en-GB" dirty="0">
            <a:latin typeface="Garamond" panose="02020404030301010803" pitchFamily="18" charset="0"/>
          </a:endParaRPr>
        </a:p>
      </dgm:t>
    </dgm:pt>
    <dgm:pt modelId="{E14D73A2-F9C6-49D4-82F0-CE46C8DDF710}" type="parTrans" cxnId="{09157503-BED1-49A5-990B-08596F9C30A8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E9A193FB-2A1F-4756-BC5E-36F22FCCE021}" type="sibTrans" cxnId="{09157503-BED1-49A5-990B-08596F9C30A8}">
      <dgm:prSet/>
      <dgm:spPr/>
      <dgm:t>
        <a:bodyPr/>
        <a:lstStyle/>
        <a:p>
          <a:endParaRPr lang="en-GB">
            <a:latin typeface="Garamond" panose="02020404030301010803" pitchFamily="18" charset="0"/>
          </a:endParaRPr>
        </a:p>
      </dgm:t>
    </dgm:pt>
    <dgm:pt modelId="{F6CE3B85-2DA3-445D-B29D-2A718443CED1}" type="pres">
      <dgm:prSet presAssocID="{0308040D-FAE2-44C7-9EE6-84AA23B2490F}" presName="Name0" presStyleCnt="0">
        <dgm:presLayoutVars>
          <dgm:dir/>
          <dgm:animLvl val="lvl"/>
          <dgm:resizeHandles val="exact"/>
        </dgm:presLayoutVars>
      </dgm:prSet>
      <dgm:spPr/>
    </dgm:pt>
    <dgm:pt modelId="{DF62852B-773F-42E6-B131-9AC6866C0440}" type="pres">
      <dgm:prSet presAssocID="{0308040D-FAE2-44C7-9EE6-84AA23B2490F}" presName="dummy" presStyleCnt="0"/>
      <dgm:spPr/>
    </dgm:pt>
    <dgm:pt modelId="{8242DB59-A5D3-4B77-8E3B-2E0FD04E9A9B}" type="pres">
      <dgm:prSet presAssocID="{0308040D-FAE2-44C7-9EE6-84AA23B2490F}" presName="linH" presStyleCnt="0"/>
      <dgm:spPr/>
    </dgm:pt>
    <dgm:pt modelId="{C8D6D1FB-E1CA-4040-A556-4E08956C5786}" type="pres">
      <dgm:prSet presAssocID="{0308040D-FAE2-44C7-9EE6-84AA23B2490F}" presName="padding1" presStyleCnt="0"/>
      <dgm:spPr/>
    </dgm:pt>
    <dgm:pt modelId="{381A2615-638D-46A2-B817-99C2057E9CBA}" type="pres">
      <dgm:prSet presAssocID="{49FB69B4-FCA7-445A-8F1B-7D1A718958B3}" presName="linV" presStyleCnt="0"/>
      <dgm:spPr/>
    </dgm:pt>
    <dgm:pt modelId="{A68353FE-CB61-4D71-A0FB-0C871C171EE5}" type="pres">
      <dgm:prSet presAssocID="{49FB69B4-FCA7-445A-8F1B-7D1A718958B3}" presName="spVertical1" presStyleCnt="0"/>
      <dgm:spPr/>
    </dgm:pt>
    <dgm:pt modelId="{CD174CC4-2DF0-4B7D-AFFB-4746C65E84AD}" type="pres">
      <dgm:prSet presAssocID="{49FB69B4-FCA7-445A-8F1B-7D1A718958B3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3625D2-E1DF-4C20-B540-7DB316CF26DA}" type="pres">
      <dgm:prSet presAssocID="{49FB69B4-FCA7-445A-8F1B-7D1A718958B3}" presName="spVertical2" presStyleCnt="0"/>
      <dgm:spPr/>
    </dgm:pt>
    <dgm:pt modelId="{10A5EA89-C142-4379-9791-0EEED04A8405}" type="pres">
      <dgm:prSet presAssocID="{49FB69B4-FCA7-445A-8F1B-7D1A718958B3}" presName="spVertical3" presStyleCnt="0"/>
      <dgm:spPr/>
    </dgm:pt>
    <dgm:pt modelId="{9B3D2B47-9A0C-4877-A230-311C365CA3CA}" type="pres">
      <dgm:prSet presAssocID="{0308040D-FAE2-44C7-9EE6-84AA23B2490F}" presName="padding2" presStyleCnt="0"/>
      <dgm:spPr/>
    </dgm:pt>
    <dgm:pt modelId="{C4C863EF-2AA1-4F6B-A92A-78DC5B26B8E4}" type="pres">
      <dgm:prSet presAssocID="{0308040D-FAE2-44C7-9EE6-84AA23B2490F}" presName="negArrow" presStyleCnt="0"/>
      <dgm:spPr/>
    </dgm:pt>
    <dgm:pt modelId="{8A81CC1F-14D7-4671-9A30-91B6ECAF4B56}" type="pres">
      <dgm:prSet presAssocID="{0308040D-FAE2-44C7-9EE6-84AA23B2490F}" presName="backgroundArrow" presStyleLbl="node1" presStyleIdx="0" presStyleCnt="1"/>
      <dgm:spPr/>
    </dgm:pt>
  </dgm:ptLst>
  <dgm:cxnLst>
    <dgm:cxn modelId="{09157503-BED1-49A5-990B-08596F9C30A8}" srcId="{0308040D-FAE2-44C7-9EE6-84AA23B2490F}" destId="{49FB69B4-FCA7-445A-8F1B-7D1A718958B3}" srcOrd="0" destOrd="0" parTransId="{E14D73A2-F9C6-49D4-82F0-CE46C8DDF710}" sibTransId="{E9A193FB-2A1F-4756-BC5E-36F22FCCE021}"/>
    <dgm:cxn modelId="{C1455100-5A30-40E9-9E47-611C8CC82A5D}" type="presOf" srcId="{0308040D-FAE2-44C7-9EE6-84AA23B2490F}" destId="{F6CE3B85-2DA3-445D-B29D-2A718443CED1}" srcOrd="0" destOrd="0" presId="urn:microsoft.com/office/officeart/2005/8/layout/hProcess3"/>
    <dgm:cxn modelId="{FA91AE84-2D4D-4E6F-9073-9112EA06761F}" type="presOf" srcId="{49FB69B4-FCA7-445A-8F1B-7D1A718958B3}" destId="{CD174CC4-2DF0-4B7D-AFFB-4746C65E84AD}" srcOrd="0" destOrd="0" presId="urn:microsoft.com/office/officeart/2005/8/layout/hProcess3"/>
    <dgm:cxn modelId="{BF80F53C-95B7-4E41-97FA-8798E6B0DA44}" type="presParOf" srcId="{F6CE3B85-2DA3-445D-B29D-2A718443CED1}" destId="{DF62852B-773F-42E6-B131-9AC6866C0440}" srcOrd="0" destOrd="0" presId="urn:microsoft.com/office/officeart/2005/8/layout/hProcess3"/>
    <dgm:cxn modelId="{19BA8307-94F5-48AE-B80C-51D798B8751C}" type="presParOf" srcId="{F6CE3B85-2DA3-445D-B29D-2A718443CED1}" destId="{8242DB59-A5D3-4B77-8E3B-2E0FD04E9A9B}" srcOrd="1" destOrd="0" presId="urn:microsoft.com/office/officeart/2005/8/layout/hProcess3"/>
    <dgm:cxn modelId="{D340EFBC-B0C2-47F4-8D83-20EEE78622B5}" type="presParOf" srcId="{8242DB59-A5D3-4B77-8E3B-2E0FD04E9A9B}" destId="{C8D6D1FB-E1CA-4040-A556-4E08956C5786}" srcOrd="0" destOrd="0" presId="urn:microsoft.com/office/officeart/2005/8/layout/hProcess3"/>
    <dgm:cxn modelId="{07307627-DABB-4108-92D2-566DB8F875DB}" type="presParOf" srcId="{8242DB59-A5D3-4B77-8E3B-2E0FD04E9A9B}" destId="{381A2615-638D-46A2-B817-99C2057E9CBA}" srcOrd="1" destOrd="0" presId="urn:microsoft.com/office/officeart/2005/8/layout/hProcess3"/>
    <dgm:cxn modelId="{C2C6D33D-1B76-4647-BC6E-DC6275E05FB0}" type="presParOf" srcId="{381A2615-638D-46A2-B817-99C2057E9CBA}" destId="{A68353FE-CB61-4D71-A0FB-0C871C171EE5}" srcOrd="0" destOrd="0" presId="urn:microsoft.com/office/officeart/2005/8/layout/hProcess3"/>
    <dgm:cxn modelId="{74A83D5A-D801-4B2D-86E6-0B790C967DB1}" type="presParOf" srcId="{381A2615-638D-46A2-B817-99C2057E9CBA}" destId="{CD174CC4-2DF0-4B7D-AFFB-4746C65E84AD}" srcOrd="1" destOrd="0" presId="urn:microsoft.com/office/officeart/2005/8/layout/hProcess3"/>
    <dgm:cxn modelId="{9272F93C-F773-4243-9490-BA07DAF57695}" type="presParOf" srcId="{381A2615-638D-46A2-B817-99C2057E9CBA}" destId="{003625D2-E1DF-4C20-B540-7DB316CF26DA}" srcOrd="2" destOrd="0" presId="urn:microsoft.com/office/officeart/2005/8/layout/hProcess3"/>
    <dgm:cxn modelId="{7071D62A-460A-4C45-83F8-D7FB95F153B2}" type="presParOf" srcId="{381A2615-638D-46A2-B817-99C2057E9CBA}" destId="{10A5EA89-C142-4379-9791-0EEED04A8405}" srcOrd="3" destOrd="0" presId="urn:microsoft.com/office/officeart/2005/8/layout/hProcess3"/>
    <dgm:cxn modelId="{CADCFE1C-E0ED-4B81-A5D1-EE832C5BF949}" type="presParOf" srcId="{8242DB59-A5D3-4B77-8E3B-2E0FD04E9A9B}" destId="{9B3D2B47-9A0C-4877-A230-311C365CA3CA}" srcOrd="2" destOrd="0" presId="urn:microsoft.com/office/officeart/2005/8/layout/hProcess3"/>
    <dgm:cxn modelId="{D5A8AAB5-5D35-4784-BCF4-2AFE377BD5A5}" type="presParOf" srcId="{8242DB59-A5D3-4B77-8E3B-2E0FD04E9A9B}" destId="{C4C863EF-2AA1-4F6B-A92A-78DC5B26B8E4}" srcOrd="3" destOrd="0" presId="urn:microsoft.com/office/officeart/2005/8/layout/hProcess3"/>
    <dgm:cxn modelId="{9BEE339E-0121-429D-8AB2-3A7CEE0CBBDE}" type="presParOf" srcId="{8242DB59-A5D3-4B77-8E3B-2E0FD04E9A9B}" destId="{8A81CC1F-14D7-4671-9A30-91B6ECAF4B56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D9B469-3A10-4EEA-B9AA-97018F5015D7}">
      <dsp:nvSpPr>
        <dsp:cNvPr id="0" name=""/>
        <dsp:cNvSpPr/>
      </dsp:nvSpPr>
      <dsp:spPr>
        <a:xfrm>
          <a:off x="0" y="4812539"/>
          <a:ext cx="8839200" cy="105286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Garamond" panose="02020404030301010803" pitchFamily="18" charset="0"/>
            </a:rPr>
            <a:t>Program sa UNICEF </a:t>
          </a:r>
          <a:r>
            <a:rPr lang="hr-HR" sz="2000" kern="1200" dirty="0">
              <a:latin typeface="Garamond" panose="02020404030301010803" pitchFamily="18" charset="0"/>
            </a:rPr>
            <a:t>,,Prevencija nasilja u školama - </a:t>
          </a:r>
          <a:r>
            <a:rPr lang="es-US" sz="2000" kern="1200" dirty="0">
              <a:latin typeface="Garamond" panose="02020404030301010803" pitchFamily="18" charset="0"/>
            </a:rPr>
            <a:t>2016 </a:t>
          </a:r>
          <a:r>
            <a:rPr lang="es-US" sz="2000" kern="1200" dirty="0" err="1">
              <a:latin typeface="Garamond" panose="02020404030301010803" pitchFamily="18" charset="0"/>
            </a:rPr>
            <a:t>godina</a:t>
          </a:r>
          <a:r>
            <a:rPr lang="hr-HR" sz="2000" kern="1200" dirty="0">
              <a:latin typeface="Garamond" panose="02020404030301010803" pitchFamily="18" charset="0"/>
            </a:rPr>
            <a:t>“ </a:t>
          </a:r>
          <a:r>
            <a:rPr lang="en-US" sz="2000" kern="1200" dirty="0">
              <a:latin typeface="Garamond" panose="02020404030301010803" pitchFamily="18" charset="0"/>
            </a:rPr>
            <a:t>- </a:t>
          </a:r>
          <a:r>
            <a:rPr lang="sr-Latn-ME" sz="2000" kern="1200" dirty="0">
              <a:latin typeface="Garamond" panose="02020404030301010803" pitchFamily="18" charset="0"/>
            </a:rPr>
            <a:t>materijal </a:t>
          </a:r>
          <a:r>
            <a:rPr lang="en-US" sz="2000" kern="1200" dirty="0">
              <a:latin typeface="Garamond" panose="02020404030301010803" pitchFamily="18" charset="0"/>
            </a:rPr>
            <a:t>za </a:t>
          </a:r>
          <a:r>
            <a:rPr lang="sr-Latn-ME" sz="2000" kern="1200" dirty="0">
              <a:latin typeface="Garamond" panose="02020404030301010803" pitchFamily="18" charset="0"/>
            </a:rPr>
            <a:t>jačanje kapaciteta osoblja kako bi odgovorio na pojavu različitih vidova nasilja nad i/ili među đecom</a:t>
          </a:r>
          <a:r>
            <a:rPr lang="en-US" sz="2000" kern="1200" dirty="0">
              <a:latin typeface="Garamond" panose="02020404030301010803" pitchFamily="18" charset="0"/>
            </a:rPr>
            <a:t>.</a:t>
          </a:r>
          <a:endParaRPr lang="en-GB" sz="2000" kern="1200" dirty="0">
            <a:latin typeface="Garamond" panose="02020404030301010803" pitchFamily="18" charset="0"/>
          </a:endParaRPr>
        </a:p>
      </dsp:txBody>
      <dsp:txXfrm>
        <a:off x="0" y="4812539"/>
        <a:ext cx="8839200" cy="1052865"/>
      </dsp:txXfrm>
    </dsp:sp>
    <dsp:sp modelId="{11086B65-E107-4B96-A7A4-C6D4DA18B021}">
      <dsp:nvSpPr>
        <dsp:cNvPr id="0" name=""/>
        <dsp:cNvSpPr/>
      </dsp:nvSpPr>
      <dsp:spPr>
        <a:xfrm rot="10800000">
          <a:off x="0" y="3209024"/>
          <a:ext cx="8839200" cy="1619307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2000" kern="1200" dirty="0">
              <a:latin typeface="Garamond" panose="02020404030301010803" pitchFamily="18" charset="0"/>
            </a:rPr>
            <a:t>Zaštitnik ljudskih prava i sloboda u Crnoj Gori </a:t>
          </a:r>
          <a:r>
            <a:rPr lang="en-US" sz="2000" kern="1200" dirty="0">
              <a:latin typeface="Garamond" panose="02020404030301010803" pitchFamily="18" charset="0"/>
            </a:rPr>
            <a:t> - </a:t>
          </a:r>
          <a:r>
            <a:rPr lang="sr-Latn-ME" sz="2000" kern="1200" dirty="0">
              <a:latin typeface="Garamond" panose="02020404030301010803" pitchFamily="18" charset="0"/>
            </a:rPr>
            <a:t>svako četvrto dijete je kazalo da je putem društvenih mreža primilo poruku ili sadržaj koji je seksualno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sr-Latn-ME" sz="2000" kern="1200" dirty="0">
              <a:latin typeface="Garamond" panose="02020404030301010803" pitchFamily="18" charset="0"/>
            </a:rPr>
            <a:t>uznemiravajući</a:t>
          </a:r>
          <a:r>
            <a:rPr lang="en-US" sz="2000" kern="1200" dirty="0">
              <a:latin typeface="Garamond" panose="02020404030301010803" pitchFamily="18" charset="0"/>
            </a:rPr>
            <a:t>.</a:t>
          </a:r>
          <a:r>
            <a:rPr lang="sr-Latn-ME" sz="2000" kern="1200" dirty="0">
              <a:latin typeface="Garamond" panose="02020404030301010803" pitchFamily="18" charset="0"/>
            </a:rPr>
            <a:t> </a:t>
          </a:r>
          <a:endParaRPr lang="en-GB" sz="2000" kern="1200" dirty="0">
            <a:latin typeface="Garamond" panose="02020404030301010803" pitchFamily="18" charset="0"/>
          </a:endParaRPr>
        </a:p>
      </dsp:txBody>
      <dsp:txXfrm rot="10800000">
        <a:off x="0" y="3209024"/>
        <a:ext cx="8839200" cy="1052177"/>
      </dsp:txXfrm>
    </dsp:sp>
    <dsp:sp modelId="{6B9EC327-EE43-4EF0-BAFE-D7750FE2FD99}">
      <dsp:nvSpPr>
        <dsp:cNvPr id="0" name=""/>
        <dsp:cNvSpPr/>
      </dsp:nvSpPr>
      <dsp:spPr>
        <a:xfrm rot="10800000">
          <a:off x="0" y="1605509"/>
          <a:ext cx="8839200" cy="1619307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Garamond" panose="02020404030301010803" pitchFamily="18" charset="0"/>
            </a:rPr>
            <a:t>K</a:t>
          </a:r>
          <a:r>
            <a:rPr lang="sr-Latn-ME" sz="2000" kern="1200" dirty="0">
              <a:latin typeface="Garamond" panose="02020404030301010803" pitchFamily="18" charset="0"/>
            </a:rPr>
            <a:t>ancelarija UNICEF-a u Crnoj Gori sprovodi inicijativu "Zaštita đece od seksualne zloupotrebe na internetu" (dio Unicef Globalnog programa)</a:t>
          </a:r>
          <a:r>
            <a:rPr lang="en-US" sz="2000" kern="1200" dirty="0">
              <a:latin typeface="Garamond" panose="02020404030301010803" pitchFamily="18" charset="0"/>
            </a:rPr>
            <a:t>.</a:t>
          </a:r>
          <a:endParaRPr lang="en-GB" sz="2000" kern="1200" dirty="0">
            <a:latin typeface="Garamond" panose="02020404030301010803" pitchFamily="18" charset="0"/>
          </a:endParaRPr>
        </a:p>
      </dsp:txBody>
      <dsp:txXfrm rot="10800000">
        <a:off x="0" y="1605509"/>
        <a:ext cx="8839200" cy="1052177"/>
      </dsp:txXfrm>
    </dsp:sp>
    <dsp:sp modelId="{1B11F7E1-3525-4E3D-9999-3F4C9BE5B6D6}">
      <dsp:nvSpPr>
        <dsp:cNvPr id="0" name=""/>
        <dsp:cNvSpPr/>
      </dsp:nvSpPr>
      <dsp:spPr>
        <a:xfrm rot="10800000">
          <a:off x="0" y="1994"/>
          <a:ext cx="8839200" cy="1619307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>
              <a:latin typeface="Garamond" panose="02020404030301010803" pitchFamily="18" charset="0"/>
            </a:rPr>
            <a:t>,,Škola bez nasilja - sigurno školsko okruženje“ 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hr-HR" sz="2000" kern="1200" dirty="0">
              <a:latin typeface="Garamond" panose="02020404030301010803" pitchFamily="18" charset="0"/>
            </a:rPr>
            <a:t>pripremljeni: </a:t>
          </a:r>
          <a:r>
            <a:rPr lang="hr-HR" sz="2000" kern="1200" dirty="0">
              <a:latin typeface="Garamond" panose="02020404030301010803" pitchFamily="18" charset="0"/>
              <a:hlinkClick xmlns:r="http://schemas.openxmlformats.org/officeDocument/2006/relationships" r:id="rId1"/>
            </a:rPr>
            <a:t>Priručnik za rad </a:t>
          </a:r>
          <a:r>
            <a:rPr lang="hr-HR" sz="2000" kern="1200" dirty="0">
              <a:latin typeface="Garamond" panose="02020404030301010803" pitchFamily="18" charset="0"/>
            </a:rPr>
            <a:t>, </a:t>
          </a:r>
          <a:r>
            <a:rPr lang="hr-HR" sz="2000" kern="1200" dirty="0">
              <a:latin typeface="Garamond" panose="02020404030301010803" pitchFamily="18" charset="0"/>
              <a:hlinkClick xmlns:r="http://schemas.openxmlformats.org/officeDocument/2006/relationships" r:id="rId2"/>
            </a:rPr>
            <a:t>Brošura za roditelje</a:t>
          </a:r>
          <a:r>
            <a:rPr lang="hr-HR" sz="2000" kern="1200" dirty="0">
              <a:latin typeface="Garamond" panose="02020404030301010803" pitchFamily="18" charset="0"/>
            </a:rPr>
            <a:t>, Upitnik za procjenu vršnjačkog nasilja, Uputstvo </a:t>
          </a:r>
          <a:r>
            <a:rPr lang="hr-HR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„</a:t>
          </a:r>
          <a:r>
            <a:rPr lang="es-US" sz="2000" kern="12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Podjela</a:t>
          </a:r>
          <a:r>
            <a:rPr lang="es-US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 </a:t>
          </a:r>
          <a:r>
            <a:rPr lang="es-US" sz="2000" kern="12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odgovornosti</a:t>
          </a:r>
          <a:r>
            <a:rPr lang="es-US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 i </a:t>
          </a:r>
          <a:r>
            <a:rPr lang="es-US" sz="2000" kern="12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postupanje</a:t>
          </a:r>
          <a:r>
            <a:rPr lang="es-US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 u </a:t>
          </a:r>
          <a:r>
            <a:rPr lang="es-US" sz="2000" kern="12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cilju</a:t>
          </a:r>
          <a:r>
            <a:rPr lang="es-US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 </a:t>
          </a:r>
          <a:r>
            <a:rPr lang="es-US" sz="2000" kern="12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prevencije</a:t>
          </a:r>
          <a:r>
            <a:rPr lang="es-US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 i u </a:t>
          </a:r>
          <a:r>
            <a:rPr lang="es-US" sz="2000" kern="12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slučajevima</a:t>
          </a:r>
          <a:r>
            <a:rPr lang="es-US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 </a:t>
          </a:r>
          <a:r>
            <a:rPr lang="es-US" sz="2000" kern="12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pojave</a:t>
          </a:r>
          <a:r>
            <a:rPr lang="es-US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 </a:t>
          </a:r>
          <a:r>
            <a:rPr lang="es-US" sz="2000" kern="1200" dirty="0" err="1">
              <a:latin typeface="Garamond" panose="02020404030301010803" pitchFamily="18" charset="0"/>
              <a:hlinkClick xmlns:r="http://schemas.openxmlformats.org/officeDocument/2006/relationships" r:id="rId3"/>
            </a:rPr>
            <a:t>nasilja</a:t>
          </a:r>
          <a:r>
            <a:rPr lang="es-US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”</a:t>
          </a:r>
          <a:r>
            <a:rPr lang="es-US" sz="2000" kern="1200" dirty="0">
              <a:latin typeface="Garamond" panose="02020404030301010803" pitchFamily="18" charset="0"/>
            </a:rPr>
            <a:t>.</a:t>
          </a:r>
          <a:endParaRPr lang="en-GB" sz="2000" kern="1200" dirty="0">
            <a:latin typeface="Garamond" panose="02020404030301010803" pitchFamily="18" charset="0"/>
          </a:endParaRPr>
        </a:p>
      </dsp:txBody>
      <dsp:txXfrm rot="10800000">
        <a:off x="0" y="1994"/>
        <a:ext cx="8839200" cy="1052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71E74D-B1B0-4454-8CE2-8758AFF25C90}">
      <dsp:nvSpPr>
        <dsp:cNvPr id="0" name=""/>
        <dsp:cNvSpPr/>
      </dsp:nvSpPr>
      <dsp:spPr>
        <a:xfrm rot="5400000">
          <a:off x="1167684" y="1647483"/>
          <a:ext cx="1457057" cy="165880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F025F6-C016-4A34-ACD6-12E6FE42BF5C}">
      <dsp:nvSpPr>
        <dsp:cNvPr id="0" name=""/>
        <dsp:cNvSpPr/>
      </dsp:nvSpPr>
      <dsp:spPr>
        <a:xfrm>
          <a:off x="76206" y="32306"/>
          <a:ext cx="3610094" cy="171689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500" kern="1200" dirty="0">
              <a:latin typeface="Garamond" panose="02020404030301010803" pitchFamily="18" charset="0"/>
            </a:rPr>
            <a:t>2013. revidirani </a:t>
          </a:r>
          <a:r>
            <a:rPr lang="it-IT" sz="1500" kern="1200" dirty="0">
              <a:latin typeface="Garamond" panose="02020404030301010803" pitchFamily="18" charset="0"/>
            </a:rPr>
            <a:t>predmetni programi </a:t>
          </a:r>
          <a:r>
            <a:rPr lang="sr-Latn-RS" sz="1500" kern="1200" dirty="0">
              <a:latin typeface="Garamond" panose="02020404030301010803" pitchFamily="18" charset="0"/>
            </a:rPr>
            <a:t>osnovne škole</a:t>
          </a:r>
          <a:r>
            <a:rPr lang="en-US" sz="1500" kern="1200" dirty="0">
              <a:latin typeface="Garamond" panose="02020404030301010803" pitchFamily="18" charset="0"/>
            </a:rPr>
            <a:t>,</a:t>
          </a:r>
          <a:r>
            <a:rPr lang="sr-Latn-ME" sz="1500" kern="1200" dirty="0">
              <a:latin typeface="Garamond" panose="02020404030301010803" pitchFamily="18" charset="0"/>
            </a:rPr>
            <a:t> </a:t>
          </a:r>
          <a:r>
            <a:rPr lang="sr-Latn-RS" sz="1500" kern="1200" dirty="0">
              <a:latin typeface="Garamond" panose="02020404030301010803" pitchFamily="18" charset="0"/>
            </a:rPr>
            <a:t>za opšte obrazovanje i opšte obrazovni predmetni programi za stručne škole</a:t>
          </a:r>
          <a:r>
            <a:rPr lang="en-US" sz="1500" kern="1200" dirty="0">
              <a:latin typeface="Garamond" panose="02020404030301010803" pitchFamily="18" charset="0"/>
            </a:rPr>
            <a:t> u </a:t>
          </a:r>
          <a:r>
            <a:rPr lang="en-US" sz="1500" kern="1200" dirty="0" err="1">
              <a:latin typeface="Garamond" panose="02020404030301010803" pitchFamily="18" charset="0"/>
            </a:rPr>
            <a:t>cilju</a:t>
          </a:r>
          <a:r>
            <a:rPr lang="en-US" sz="1500" kern="1200" dirty="0">
              <a:latin typeface="Garamond" panose="02020404030301010803" pitchFamily="18" charset="0"/>
            </a:rPr>
            <a:t> </a:t>
          </a:r>
          <a:r>
            <a:rPr lang="en-US" sz="1500" kern="1200" dirty="0" err="1">
              <a:latin typeface="Garamond" panose="02020404030301010803" pitchFamily="18" charset="0"/>
            </a:rPr>
            <a:t>primjenjivosti</a:t>
          </a:r>
          <a:r>
            <a:rPr lang="en-US" sz="1500" kern="1200" dirty="0">
              <a:latin typeface="Garamond" panose="02020404030301010803" pitchFamily="18" charset="0"/>
            </a:rPr>
            <a:t> </a:t>
          </a:r>
          <a:r>
            <a:rPr lang="en-US" sz="1500" kern="1200" dirty="0" err="1">
              <a:latin typeface="Garamond" panose="02020404030301010803" pitchFamily="18" charset="0"/>
            </a:rPr>
            <a:t>znanja</a:t>
          </a:r>
          <a:r>
            <a:rPr lang="sr-Latn-ME" sz="1500" kern="1200" dirty="0">
              <a:latin typeface="Garamond" panose="02020404030301010803" pitchFamily="18" charset="0"/>
            </a:rPr>
            <a:t>.</a:t>
          </a:r>
          <a:endParaRPr lang="en-GB" sz="1500" kern="1200" dirty="0"/>
        </a:p>
      </dsp:txBody>
      <dsp:txXfrm>
        <a:off x="160033" y="116133"/>
        <a:ext cx="3442440" cy="1549244"/>
      </dsp:txXfrm>
    </dsp:sp>
    <dsp:sp modelId="{112034D6-256E-4FCC-A959-C9075FDC0264}">
      <dsp:nvSpPr>
        <dsp:cNvPr id="0" name=""/>
        <dsp:cNvSpPr/>
      </dsp:nvSpPr>
      <dsp:spPr>
        <a:xfrm>
          <a:off x="3532251" y="196051"/>
          <a:ext cx="1783952" cy="1387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74BF93-41CC-4040-9CCD-0A8AC1B16026}">
      <dsp:nvSpPr>
        <dsp:cNvPr id="0" name=""/>
        <dsp:cNvSpPr/>
      </dsp:nvSpPr>
      <dsp:spPr>
        <a:xfrm rot="5400000">
          <a:off x="3987082" y="3556719"/>
          <a:ext cx="1457057" cy="165880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13089511"/>
            <a:satOff val="-703"/>
            <a:lumOff val="11364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24BBA8E-83DD-4CFB-87FD-C41269F00564}">
      <dsp:nvSpPr>
        <dsp:cNvPr id="0" name=""/>
        <dsp:cNvSpPr/>
      </dsp:nvSpPr>
      <dsp:spPr>
        <a:xfrm>
          <a:off x="2812189" y="1904996"/>
          <a:ext cx="3352793" cy="171689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500" kern="1200" dirty="0">
              <a:latin typeface="Garamond" panose="02020404030301010803" pitchFamily="18" charset="0"/>
            </a:rPr>
            <a:t>Informatika </a:t>
          </a:r>
          <a:r>
            <a:rPr lang="en-US" sz="1500" kern="1200" dirty="0">
              <a:latin typeface="Garamond" panose="02020404030301010803" pitchFamily="18" charset="0"/>
            </a:rPr>
            <a:t>- </a:t>
          </a:r>
          <a:r>
            <a:rPr lang="sr-Latn-CS" sz="1500" kern="1200" dirty="0">
              <a:latin typeface="Garamond" panose="02020404030301010803" pitchFamily="18" charset="0"/>
            </a:rPr>
            <a:t>ukazuje na značaj bezbjednosti i zaštite podataka</a:t>
          </a:r>
          <a:r>
            <a:rPr lang="en-US" sz="1500" kern="1200" dirty="0">
              <a:latin typeface="Garamond" panose="02020404030301010803" pitchFamily="18" charset="0"/>
            </a:rPr>
            <a:t>, </a:t>
          </a:r>
          <a:r>
            <a:rPr lang="sr-Latn-ME" sz="1500" kern="1200" dirty="0">
              <a:latin typeface="Garamond" panose="02020404030301010803" pitchFamily="18" charset="0"/>
            </a:rPr>
            <a:t>prepozna</a:t>
          </a:r>
          <a:r>
            <a:rPr lang="en-US" sz="1500" kern="1200" dirty="0" err="1">
              <a:latin typeface="Garamond" panose="02020404030301010803" pitchFamily="18" charset="0"/>
            </a:rPr>
            <a:t>vanja</a:t>
          </a:r>
          <a:r>
            <a:rPr lang="sr-Latn-ME" sz="1500" kern="1200" dirty="0">
              <a:latin typeface="Garamond" panose="02020404030301010803" pitchFamily="18" charset="0"/>
            </a:rPr>
            <a:t> opasnosti od neadekvatnoga korišćenja internet</a:t>
          </a:r>
          <a:r>
            <a:rPr lang="en-US" sz="1500" kern="1200" dirty="0">
              <a:latin typeface="Garamond" panose="02020404030301010803" pitchFamily="18" charset="0"/>
            </a:rPr>
            <a:t>a</a:t>
          </a:r>
          <a:r>
            <a:rPr lang="sr-Latn-ME" sz="1500" kern="1200" dirty="0">
              <a:latin typeface="Garamond" panose="02020404030301010803" pitchFamily="18" charset="0"/>
            </a:rPr>
            <a:t>; način</a:t>
          </a:r>
          <a:r>
            <a:rPr lang="en-US" sz="1500" kern="1200" dirty="0">
              <a:latin typeface="Garamond" panose="02020404030301010803" pitchFamily="18" charset="0"/>
            </a:rPr>
            <a:t>a</a:t>
          </a:r>
          <a:r>
            <a:rPr lang="sr-Latn-ME" sz="1500" kern="1200" dirty="0">
              <a:latin typeface="Garamond" panose="02020404030301010803" pitchFamily="18" charset="0"/>
            </a:rPr>
            <a:t> zaštite đece na internet</a:t>
          </a:r>
          <a:r>
            <a:rPr lang="en-US" sz="1500" kern="1200" dirty="0">
              <a:latin typeface="Garamond" panose="02020404030301010803" pitchFamily="18" charset="0"/>
            </a:rPr>
            <a:t>u</a:t>
          </a:r>
          <a:r>
            <a:rPr lang="sr-Latn-ME" sz="1500" kern="1200" dirty="0">
              <a:latin typeface="Garamond" panose="02020404030301010803" pitchFamily="18" charset="0"/>
            </a:rPr>
            <a:t>; važnost</a:t>
          </a:r>
          <a:r>
            <a:rPr lang="en-US" sz="1500" kern="1200" dirty="0">
              <a:latin typeface="Garamond" panose="02020404030301010803" pitchFamily="18" charset="0"/>
            </a:rPr>
            <a:t>i</a:t>
          </a:r>
          <a:r>
            <a:rPr lang="sr-Latn-ME" sz="1500" kern="1200" dirty="0">
              <a:latin typeface="Garamond" panose="02020404030301010803" pitchFamily="18" charset="0"/>
            </a:rPr>
            <a:t> obavještavanja roditelja/nastavnika o svim primijećenim problemima</a:t>
          </a:r>
          <a:r>
            <a:rPr lang="en-US" sz="1500" kern="1200" dirty="0">
              <a:latin typeface="Garamond" panose="02020404030301010803" pitchFamily="18" charset="0"/>
            </a:rPr>
            <a:t> i sl.</a:t>
          </a:r>
          <a:endParaRPr lang="en-GB" sz="1500" kern="1200" dirty="0"/>
        </a:p>
      </dsp:txBody>
      <dsp:txXfrm>
        <a:off x="2896016" y="1988823"/>
        <a:ext cx="3185139" cy="1549244"/>
      </dsp:txXfrm>
    </dsp:sp>
    <dsp:sp modelId="{39E7CD6E-BD64-4BE1-AB55-8559C1628C3D}">
      <dsp:nvSpPr>
        <dsp:cNvPr id="0" name=""/>
        <dsp:cNvSpPr/>
      </dsp:nvSpPr>
      <dsp:spPr>
        <a:xfrm>
          <a:off x="5714998" y="2124695"/>
          <a:ext cx="1783952" cy="1387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9291C-7A87-4032-BF9B-08D046B6AB2E}">
      <dsp:nvSpPr>
        <dsp:cNvPr id="0" name=""/>
        <dsp:cNvSpPr/>
      </dsp:nvSpPr>
      <dsp:spPr>
        <a:xfrm>
          <a:off x="5624378" y="3733803"/>
          <a:ext cx="3214821" cy="171689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500" i="1" kern="1200" dirty="0">
              <a:latin typeface="Garamond" panose="02020404030301010803" pitchFamily="18" charset="0"/>
            </a:rPr>
            <a:t>Strategijom razvoja informacionog društva Crne Gore do 2020</a:t>
          </a:r>
          <a:r>
            <a:rPr lang="sr-Latn-ME" sz="1500" kern="1200" dirty="0">
              <a:latin typeface="Garamond" panose="02020404030301010803" pitchFamily="18" charset="0"/>
            </a:rPr>
            <a:t> prepoznato je da je potrebno povećati broj obučenih nastavnika o IT bezbjednosti. </a:t>
          </a:r>
          <a:endParaRPr lang="en-GB" sz="1500" kern="1200" dirty="0"/>
        </a:p>
      </dsp:txBody>
      <dsp:txXfrm>
        <a:off x="5708205" y="3817630"/>
        <a:ext cx="3047167" cy="15492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7A75A-61B4-413E-AB1B-D371A34D9F13}">
      <dsp:nvSpPr>
        <dsp:cNvPr id="0" name=""/>
        <dsp:cNvSpPr/>
      </dsp:nvSpPr>
      <dsp:spPr>
        <a:xfrm>
          <a:off x="489964" y="1785"/>
          <a:ext cx="3316488" cy="166770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000" kern="1200" dirty="0">
              <a:latin typeface="Garamond" panose="02020404030301010803" pitchFamily="18" charset="0"/>
              <a:hlinkClick xmlns:r="http://schemas.openxmlformats.org/officeDocument/2006/relationships" r:id="rId1"/>
            </a:rPr>
            <a:t>Školsk</a:t>
          </a:r>
          <a:r>
            <a:rPr lang="en-US" sz="2000" kern="1200" dirty="0">
              <a:latin typeface="Garamond" panose="02020404030301010803" pitchFamily="18" charset="0"/>
              <a:hlinkClick xmlns:r="http://schemas.openxmlformats.org/officeDocument/2006/relationships" r:id="rId1"/>
            </a:rPr>
            <a:t>i</a:t>
          </a:r>
          <a:r>
            <a:rPr lang="sr-Latn-RS" sz="2000" kern="1200" dirty="0">
              <a:latin typeface="Garamond" panose="02020404030301010803" pitchFamily="18" charset="0"/>
              <a:hlinkClick xmlns:r="http://schemas.openxmlformats.org/officeDocument/2006/relationships" r:id="rId1"/>
            </a:rPr>
            <a:t> portal </a:t>
          </a:r>
          <a:r>
            <a:rPr lang="en-US" sz="2000" kern="1200" dirty="0">
              <a:latin typeface="Garamond" panose="02020404030301010803" pitchFamily="18" charset="0"/>
            </a:rPr>
            <a:t>- </a:t>
          </a:r>
          <a:r>
            <a:rPr lang="sr-Latn-RS" sz="2000" kern="1200" dirty="0">
              <a:latin typeface="Garamond" panose="02020404030301010803" pitchFamily="18" charset="0"/>
            </a:rPr>
            <a:t>stranica o bezbjednosti đece na internetu</a:t>
          </a:r>
          <a:endParaRPr lang="en-GB" sz="2000" kern="1200" dirty="0">
            <a:latin typeface="Garamond" panose="02020404030301010803" pitchFamily="18" charset="0"/>
          </a:endParaRPr>
        </a:p>
      </dsp:txBody>
      <dsp:txXfrm>
        <a:off x="489964" y="1785"/>
        <a:ext cx="3316488" cy="1667708"/>
      </dsp:txXfrm>
    </dsp:sp>
    <dsp:sp modelId="{50C0DDE8-6F08-43E1-BEA7-7424E05B3702}">
      <dsp:nvSpPr>
        <dsp:cNvPr id="0" name=""/>
        <dsp:cNvSpPr/>
      </dsp:nvSpPr>
      <dsp:spPr>
        <a:xfrm>
          <a:off x="5105403" y="1785"/>
          <a:ext cx="3243804" cy="166770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Garamond" panose="02020404030301010803" pitchFamily="18" charset="0"/>
            </a:rPr>
            <a:t>Sprječavanje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širenja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slika</a:t>
          </a:r>
          <a:r>
            <a:rPr lang="en-US" sz="2000" kern="1200" dirty="0">
              <a:latin typeface="Garamond" panose="02020404030301010803" pitchFamily="18" charset="0"/>
            </a:rPr>
            <a:t> i video </a:t>
          </a:r>
          <a:r>
            <a:rPr lang="en-US" sz="2000" kern="1200" dirty="0" err="1">
              <a:latin typeface="Garamond" panose="02020404030301010803" pitchFamily="18" charset="0"/>
            </a:rPr>
            <a:t>materijala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na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kojima</a:t>
          </a:r>
          <a:r>
            <a:rPr lang="en-US" sz="2000" kern="1200" dirty="0">
              <a:latin typeface="Garamond" panose="02020404030301010803" pitchFamily="18" charset="0"/>
            </a:rPr>
            <a:t> je </a:t>
          </a:r>
          <a:r>
            <a:rPr lang="en-US" sz="2000" kern="1200" dirty="0" err="1">
              <a:latin typeface="Garamond" panose="02020404030301010803" pitchFamily="18" charset="0"/>
            </a:rPr>
            <a:t>prikazana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seksualna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zloupotreba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đece</a:t>
          </a:r>
          <a:r>
            <a:rPr lang="en-US" sz="2000" kern="1200" dirty="0">
              <a:latin typeface="Garamond" panose="02020404030301010803" pitchFamily="18" charset="0"/>
            </a:rPr>
            <a:t>, </a:t>
          </a:r>
          <a:r>
            <a:rPr lang="en-US" sz="2000" kern="1200" dirty="0" err="1">
              <a:latin typeface="Garamond" panose="02020404030301010803" pitchFamily="18" charset="0"/>
            </a:rPr>
            <a:t>kao</a:t>
          </a:r>
          <a:r>
            <a:rPr lang="en-US" sz="2000" kern="1200" dirty="0">
              <a:latin typeface="Garamond" panose="02020404030301010803" pitchFamily="18" charset="0"/>
            </a:rPr>
            <a:t> i </a:t>
          </a:r>
          <a:r>
            <a:rPr lang="en-US" sz="2000" kern="1200" dirty="0" err="1">
              <a:latin typeface="Garamond" panose="02020404030301010803" pitchFamily="18" charset="0"/>
            </a:rPr>
            <a:t>fizički</a:t>
          </a:r>
          <a:r>
            <a:rPr lang="en-US" sz="2000" kern="1200" dirty="0">
              <a:latin typeface="Garamond" panose="02020404030301010803" pitchFamily="18" charset="0"/>
            </a:rPr>
            <a:t> i </a:t>
          </a:r>
          <a:r>
            <a:rPr lang="en-US" sz="2000" kern="1200" dirty="0" err="1">
              <a:latin typeface="Garamond" panose="02020404030301010803" pitchFamily="18" charset="0"/>
            </a:rPr>
            <a:t>psihološki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napadi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na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đecu</a:t>
          </a:r>
          <a:r>
            <a:rPr lang="en-US" sz="2000" kern="1200" dirty="0">
              <a:latin typeface="Garamond" panose="02020404030301010803" pitchFamily="18" charset="0"/>
            </a:rPr>
            <a:t>. </a:t>
          </a:r>
          <a:endParaRPr lang="en-GB" sz="2000" kern="1200" dirty="0">
            <a:latin typeface="Garamond" panose="02020404030301010803" pitchFamily="18" charset="0"/>
          </a:endParaRPr>
        </a:p>
      </dsp:txBody>
      <dsp:txXfrm>
        <a:off x="5105403" y="1785"/>
        <a:ext cx="3243804" cy="1667708"/>
      </dsp:txXfrm>
    </dsp:sp>
    <dsp:sp modelId="{FC39AC35-016B-40A0-8574-7D250B81490F}">
      <dsp:nvSpPr>
        <dsp:cNvPr id="0" name=""/>
        <dsp:cNvSpPr/>
      </dsp:nvSpPr>
      <dsp:spPr>
        <a:xfrm>
          <a:off x="573266" y="1947445"/>
          <a:ext cx="3236744" cy="166770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Garamond" panose="02020404030301010803" pitchFamily="18" charset="0"/>
              <a:hlinkClick xmlns:r="http://schemas.openxmlformats.org/officeDocument/2006/relationships" r:id="rId2"/>
            </a:rPr>
            <a:t>“</a:t>
          </a:r>
          <a:r>
            <a:rPr lang="en-US" sz="2000" kern="1200" dirty="0" err="1">
              <a:latin typeface="Garamond" panose="02020404030301010803" pitchFamily="18" charset="0"/>
              <a:hlinkClick xmlns:r="http://schemas.openxmlformats.org/officeDocument/2006/relationships" r:id="rId2"/>
            </a:rPr>
            <a:t>Hrabro</a:t>
          </a:r>
          <a:r>
            <a:rPr lang="en-US" sz="2000" kern="1200" dirty="0">
              <a:latin typeface="Garamond" panose="02020404030301010803" pitchFamily="18" charset="0"/>
              <a:hlinkClick xmlns:r="http://schemas.openxmlformats.org/officeDocument/2006/relationships" r:id="rId2"/>
            </a:rPr>
            <a:t> </a:t>
          </a:r>
          <a:r>
            <a:rPr lang="en-US" sz="2000" kern="1200" dirty="0" err="1">
              <a:latin typeface="Garamond" panose="02020404030301010803" pitchFamily="18" charset="0"/>
              <a:hlinkClick xmlns:r="http://schemas.openxmlformats.org/officeDocument/2006/relationships" r:id="rId2"/>
            </a:rPr>
            <a:t>sanduče</a:t>
          </a:r>
          <a:r>
            <a:rPr lang="en-US" sz="2000" kern="1200" dirty="0">
              <a:latin typeface="Garamond" panose="02020404030301010803" pitchFamily="18" charset="0"/>
              <a:hlinkClick xmlns:r="http://schemas.openxmlformats.org/officeDocument/2006/relationships" r:id="rId2"/>
            </a:rPr>
            <a:t>”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omogućava</a:t>
          </a:r>
          <a:r>
            <a:rPr lang="en-US" sz="2000" kern="1200" dirty="0">
              <a:latin typeface="Garamond" panose="02020404030301010803" pitchFamily="18" charset="0"/>
            </a:rPr>
            <a:t> da se </a:t>
          </a:r>
          <a:r>
            <a:rPr lang="en-US" sz="2000" kern="1200" dirty="0" err="1">
              <a:latin typeface="Garamond" panose="02020404030301010803" pitchFamily="18" charset="0"/>
            </a:rPr>
            <a:t>sve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vrste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zloupotrebe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đece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na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Internetu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prijave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insitituciji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Zaštitnika</a:t>
          </a:r>
          <a:r>
            <a:rPr lang="en-US" sz="2000" kern="1200" dirty="0">
              <a:latin typeface="Garamond" panose="02020404030301010803" pitchFamily="18" charset="0"/>
            </a:rPr>
            <a:t> </a:t>
          </a:r>
          <a:r>
            <a:rPr lang="en-US" sz="2000" kern="1200" dirty="0" err="1">
              <a:latin typeface="Garamond" panose="02020404030301010803" pitchFamily="18" charset="0"/>
            </a:rPr>
            <a:t>ljudskih</a:t>
          </a:r>
          <a:r>
            <a:rPr lang="en-US" sz="2000" kern="1200" dirty="0">
              <a:latin typeface="Garamond" panose="02020404030301010803" pitchFamily="18" charset="0"/>
            </a:rPr>
            <a:t> prava i </a:t>
          </a:r>
          <a:r>
            <a:rPr lang="en-US" sz="2000" kern="1200" dirty="0" err="1">
              <a:latin typeface="Garamond" panose="02020404030301010803" pitchFamily="18" charset="0"/>
            </a:rPr>
            <a:t>sloboda</a:t>
          </a:r>
          <a:r>
            <a:rPr lang="en-US" sz="2000" kern="1200" dirty="0">
              <a:latin typeface="Garamond" panose="02020404030301010803" pitchFamily="18" charset="0"/>
            </a:rPr>
            <a:t> u </a:t>
          </a:r>
          <a:r>
            <a:rPr lang="en-US" sz="2000" kern="1200" dirty="0" err="1">
              <a:latin typeface="Garamond" panose="02020404030301010803" pitchFamily="18" charset="0"/>
            </a:rPr>
            <a:t>Crnoj</a:t>
          </a:r>
          <a:r>
            <a:rPr lang="en-US" sz="2000" kern="1200" dirty="0">
              <a:latin typeface="Garamond" panose="02020404030301010803" pitchFamily="18" charset="0"/>
            </a:rPr>
            <a:t> Gori.</a:t>
          </a:r>
          <a:endParaRPr lang="en-GB" sz="2000" kern="1200" dirty="0">
            <a:latin typeface="Garamond" panose="02020404030301010803" pitchFamily="18" charset="0"/>
          </a:endParaRPr>
        </a:p>
      </dsp:txBody>
      <dsp:txXfrm>
        <a:off x="573266" y="1947445"/>
        <a:ext cx="3236744" cy="1667708"/>
      </dsp:txXfrm>
    </dsp:sp>
    <dsp:sp modelId="{2CEA01CC-57F8-40CA-9BDB-FAF886BF716F}">
      <dsp:nvSpPr>
        <dsp:cNvPr id="0" name=""/>
        <dsp:cNvSpPr/>
      </dsp:nvSpPr>
      <dsp:spPr>
        <a:xfrm>
          <a:off x="5145233" y="1947445"/>
          <a:ext cx="3236771" cy="166770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2000" kern="1200" dirty="0">
              <a:latin typeface="Garamond" panose="02020404030301010803" pitchFamily="18" charset="0"/>
            </a:rPr>
            <a:t>Nelegalni sadržaji i sajber incidenti prijavljuju se </a:t>
          </a:r>
          <a:r>
            <a:rPr lang="sr-Latn-ME" sz="2000" kern="1200" dirty="0">
              <a:latin typeface="Garamond" panose="02020404030301010803" pitchFamily="18" charset="0"/>
              <a:hlinkClick xmlns:r="http://schemas.openxmlformats.org/officeDocument/2006/relationships" r:id="rId3"/>
            </a:rPr>
            <a:t>CIRT</a:t>
          </a:r>
          <a:r>
            <a:rPr lang="sr-Latn-ME" sz="2000" kern="1200" dirty="0">
              <a:latin typeface="Garamond" panose="02020404030301010803" pitchFamily="18" charset="0"/>
            </a:rPr>
            <a:t>-u - Timu za odgovor na računarske incidenate</a:t>
          </a:r>
          <a:endParaRPr lang="en-GB" sz="2000" kern="1200" dirty="0">
            <a:latin typeface="Garamond" panose="02020404030301010803" pitchFamily="18" charset="0"/>
          </a:endParaRPr>
        </a:p>
      </dsp:txBody>
      <dsp:txXfrm>
        <a:off x="5145233" y="1947445"/>
        <a:ext cx="3236771" cy="1667708"/>
      </dsp:txXfrm>
    </dsp:sp>
    <dsp:sp modelId="{BEDDE835-C1E6-4DDF-BAAD-BA5EA0449D13}">
      <dsp:nvSpPr>
        <dsp:cNvPr id="0" name=""/>
        <dsp:cNvSpPr/>
      </dsp:nvSpPr>
      <dsp:spPr>
        <a:xfrm>
          <a:off x="2667005" y="3894891"/>
          <a:ext cx="3505189" cy="166770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600" kern="1200" dirty="0">
              <a:latin typeface="Garamond" panose="02020404030301010803" pitchFamily="18" charset="0"/>
            </a:rPr>
            <a:t>UNICEF-ova aplikacija</a:t>
          </a:r>
          <a:r>
            <a:rPr lang="sr-Latn-ME" sz="1600" b="1" kern="1200" dirty="0">
              <a:latin typeface="Garamond" panose="02020404030301010803" pitchFamily="18" charset="0"/>
            </a:rPr>
            <a:t> </a:t>
          </a:r>
          <a:r>
            <a:rPr lang="sr-Latn-ME" sz="1600" i="1" kern="1200" dirty="0">
              <a:latin typeface="Garamond" panose="02020404030301010803" pitchFamily="18" charset="0"/>
              <a:hlinkClick xmlns:r="http://schemas.openxmlformats.org/officeDocument/2006/relationships" r:id="rId4"/>
            </a:rPr>
            <a:t>NET prijatelji</a:t>
          </a:r>
          <a:r>
            <a:rPr lang="en-US" sz="1600" i="1" kern="1200" dirty="0">
              <a:latin typeface="Garamond" panose="02020404030301010803" pitchFamily="18" charset="0"/>
            </a:rPr>
            <a:t>,</a:t>
          </a:r>
          <a:r>
            <a:rPr lang="sr-Latn-ME" sz="1600" i="1" kern="1200" dirty="0">
              <a:latin typeface="Garamond" panose="02020404030301010803" pitchFamily="18" charset="0"/>
            </a:rPr>
            <a:t> </a:t>
          </a:r>
          <a:r>
            <a:rPr lang="sr-Latn-ME" sz="1600" kern="1200" dirty="0">
              <a:latin typeface="Garamond" panose="02020404030301010803" pitchFamily="18" charset="0"/>
            </a:rPr>
            <a:t>za uzrast 9-11 godina </a:t>
          </a:r>
          <a:r>
            <a:rPr lang="en-US" sz="1600" kern="1200" dirty="0">
              <a:latin typeface="Garamond" panose="02020404030301010803" pitchFamily="18" charset="0"/>
            </a:rPr>
            <a:t>- </a:t>
          </a:r>
          <a:r>
            <a:rPr lang="sr-Latn-ME" sz="1600" kern="1200" dirty="0">
              <a:latin typeface="Garamond" panose="02020404030301010803" pitchFamily="18" charset="0"/>
            </a:rPr>
            <a:t>edukativn</a:t>
          </a:r>
          <a:r>
            <a:rPr lang="en-US" sz="1600" kern="1200" dirty="0">
              <a:latin typeface="Garamond" panose="02020404030301010803" pitchFamily="18" charset="0"/>
            </a:rPr>
            <a:t>a</a:t>
          </a:r>
          <a:r>
            <a:rPr lang="sr-Latn-ME" sz="1600" kern="1200" dirty="0">
              <a:latin typeface="Garamond" panose="02020404030301010803" pitchFamily="18" charset="0"/>
            </a:rPr>
            <a:t> igric</a:t>
          </a:r>
          <a:r>
            <a:rPr lang="en-US" sz="1600" kern="1200" dirty="0">
              <a:latin typeface="Garamond" panose="02020404030301010803" pitchFamily="18" charset="0"/>
            </a:rPr>
            <a:t>a</a:t>
          </a:r>
          <a:r>
            <a:rPr lang="sr-Latn-ME" sz="1600" kern="1200" dirty="0">
              <a:latin typeface="Garamond" panose="02020404030301010803" pitchFamily="18" charset="0"/>
            </a:rPr>
            <a:t> koja vodi đecu kroz realne životne scenarije i uči ih da prepoznaju, spriječe, zaustave i prijave nasilje na internetu. </a:t>
          </a:r>
          <a:r>
            <a:rPr lang="es-US" sz="1600" kern="1200" dirty="0" err="1">
              <a:latin typeface="Garamond" panose="02020404030301010803" pitchFamily="18" charset="0"/>
            </a:rPr>
            <a:t>Sadrži</a:t>
          </a:r>
          <a:r>
            <a:rPr lang="es-US" sz="1600" kern="1200" dirty="0">
              <a:latin typeface="Garamond" panose="02020404030301010803" pitchFamily="18" charset="0"/>
            </a:rPr>
            <a:t> </a:t>
          </a:r>
          <a:r>
            <a:rPr lang="es-US" sz="1600" kern="1200" dirty="0" err="1">
              <a:latin typeface="Garamond" panose="02020404030301010803" pitchFamily="18" charset="0"/>
            </a:rPr>
            <a:t>opciju</a:t>
          </a:r>
          <a:r>
            <a:rPr lang="es-US" sz="1600" kern="1200" dirty="0">
              <a:latin typeface="Garamond" panose="02020404030301010803" pitchFamily="18" charset="0"/>
            </a:rPr>
            <a:t> </a:t>
          </a:r>
          <a:r>
            <a:rPr lang="es-US" sz="1600" kern="1200" dirty="0" err="1">
              <a:latin typeface="Garamond" panose="02020404030301010803" pitchFamily="18" charset="0"/>
            </a:rPr>
            <a:t>za</a:t>
          </a:r>
          <a:r>
            <a:rPr lang="es-US" sz="1600" kern="1200" dirty="0">
              <a:latin typeface="Garamond" panose="02020404030301010803" pitchFamily="18" charset="0"/>
            </a:rPr>
            <a:t> </a:t>
          </a:r>
          <a:r>
            <a:rPr lang="es-US" sz="1600" kern="1200" dirty="0" err="1">
              <a:latin typeface="Garamond" panose="02020404030301010803" pitchFamily="18" charset="0"/>
            </a:rPr>
            <a:t>prijavu</a:t>
          </a:r>
          <a:r>
            <a:rPr lang="sr-Latn-ME" sz="1600" kern="1200" dirty="0">
              <a:latin typeface="Garamond" panose="02020404030301010803" pitchFamily="18" charset="0"/>
            </a:rPr>
            <a:t> nasilja</a:t>
          </a:r>
          <a:r>
            <a:rPr lang="es-US" sz="1600" kern="1200" dirty="0">
              <a:latin typeface="Garamond" panose="02020404030301010803" pitchFamily="18" charset="0"/>
            </a:rPr>
            <a:t>. </a:t>
          </a:r>
          <a:r>
            <a:rPr lang="es-US" sz="1600" kern="1200" dirty="0" err="1">
              <a:latin typeface="Garamond" panose="02020404030301010803" pitchFamily="18" charset="0"/>
            </a:rPr>
            <a:t>Besplatna</a:t>
          </a:r>
          <a:r>
            <a:rPr lang="es-US" sz="1600" kern="1200" dirty="0">
              <a:latin typeface="Garamond" panose="02020404030301010803" pitchFamily="18" charset="0"/>
            </a:rPr>
            <a:t> je i </a:t>
          </a:r>
          <a:r>
            <a:rPr lang="sr-Latn-ME" sz="1600" kern="1200" dirty="0">
              <a:latin typeface="Garamond" panose="02020404030301010803" pitchFamily="18" charset="0"/>
            </a:rPr>
            <a:t>prigođena za Iphone i Android telefone.</a:t>
          </a:r>
        </a:p>
      </dsp:txBody>
      <dsp:txXfrm>
        <a:off x="2667005" y="3894891"/>
        <a:ext cx="3505189" cy="16677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65FCC-DDF4-44B8-98D8-8ECF18D019C1}">
      <dsp:nvSpPr>
        <dsp:cNvPr id="0" name=""/>
        <dsp:cNvSpPr/>
      </dsp:nvSpPr>
      <dsp:spPr>
        <a:xfrm>
          <a:off x="3535680" y="679"/>
          <a:ext cx="5303520" cy="26482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ME" sz="2300" kern="1200" dirty="0">
              <a:latin typeface="Garamond" panose="02020404030301010803" pitchFamily="18" charset="0"/>
            </a:rPr>
            <a:t>Nastavnici izrađuju pripreme za časove ili scenarija za čas.</a:t>
          </a:r>
          <a:endParaRPr lang="en-GB" sz="2300" kern="1200" dirty="0">
            <a:latin typeface="Garamond" panose="02020404030301010803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ME" sz="2300" kern="1200" dirty="0">
              <a:latin typeface="Garamond" panose="02020404030301010803" pitchFamily="18" charset="0"/>
            </a:rPr>
            <a:t>Opisuju se nastavne situacije u koje će biti uključeni, aktivnosti i zadaci na kojima će raditi. </a:t>
          </a:r>
          <a:endParaRPr lang="en-US" sz="2300" kern="1200" dirty="0">
            <a:latin typeface="Garamond" panose="02020404030301010803" pitchFamily="18" charset="0"/>
          </a:endParaRPr>
        </a:p>
      </dsp:txBody>
      <dsp:txXfrm>
        <a:off x="3535680" y="331705"/>
        <a:ext cx="4310441" cy="1986158"/>
      </dsp:txXfrm>
    </dsp:sp>
    <dsp:sp modelId="{546E2FAA-0A34-4E1F-88BA-C9154FF5E37B}">
      <dsp:nvSpPr>
        <dsp:cNvPr id="0" name=""/>
        <dsp:cNvSpPr/>
      </dsp:nvSpPr>
      <dsp:spPr>
        <a:xfrm>
          <a:off x="0" y="679"/>
          <a:ext cx="3535680" cy="26482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8120" tIns="99060" rIns="19812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5200" b="1" kern="1200" dirty="0" err="1">
              <a:latin typeface="Garamond" panose="02020404030301010803" pitchFamily="18" charset="0"/>
            </a:rPr>
            <a:t>Aktivna</a:t>
          </a:r>
          <a:r>
            <a:rPr lang="en-US" sz="5200" b="1" kern="1200" dirty="0">
              <a:latin typeface="Garamond" panose="02020404030301010803" pitchFamily="18" charset="0"/>
            </a:rPr>
            <a:t> </a:t>
          </a:r>
          <a:r>
            <a:rPr lang="en-US" sz="5200" b="1" kern="1200" dirty="0" err="1">
              <a:latin typeface="Garamond" panose="02020404030301010803" pitchFamily="18" charset="0"/>
            </a:rPr>
            <a:t>nastava</a:t>
          </a:r>
          <a:endParaRPr lang="en-GB" sz="5200" kern="1200" dirty="0">
            <a:latin typeface="Garamond" panose="02020404030301010803" pitchFamily="18" charset="0"/>
          </a:endParaRP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200" kern="1200" dirty="0">
            <a:latin typeface="Garamond" panose="02020404030301010803" pitchFamily="18" charset="0"/>
          </a:endParaRPr>
        </a:p>
      </dsp:txBody>
      <dsp:txXfrm>
        <a:off x="129275" y="129954"/>
        <a:ext cx="3277130" cy="2389660"/>
      </dsp:txXfrm>
    </dsp:sp>
    <dsp:sp modelId="{943BED36-25A4-454C-BFC7-CC9937DCD902}">
      <dsp:nvSpPr>
        <dsp:cNvPr id="0" name=""/>
        <dsp:cNvSpPr/>
      </dsp:nvSpPr>
      <dsp:spPr>
        <a:xfrm>
          <a:off x="3535680" y="2913710"/>
          <a:ext cx="5303520" cy="26482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kern="1200" dirty="0">
              <a:latin typeface="Garamond" panose="02020404030301010803" pitchFamily="18" charset="0"/>
            </a:rPr>
            <a:t>“</a:t>
          </a:r>
          <a:r>
            <a:rPr lang="sr-Latn-ME" sz="2300" b="0" kern="1200" dirty="0">
              <a:latin typeface="Garamond" panose="02020404030301010803" pitchFamily="18" charset="0"/>
            </a:rPr>
            <a:t>Internet i mobilni telefoni</a:t>
          </a:r>
          <a:r>
            <a:rPr lang="en-US" sz="2300" b="0" kern="1200" dirty="0">
              <a:latin typeface="Garamond" panose="02020404030301010803" pitchFamily="18" charset="0"/>
            </a:rPr>
            <a:t>”, “</a:t>
          </a:r>
          <a:r>
            <a:rPr lang="sr-Latn-ME" sz="2300" b="0" kern="1200" dirty="0">
              <a:latin typeface="Garamond" panose="02020404030301010803" pitchFamily="18" charset="0"/>
            </a:rPr>
            <a:t>Društvene mreže: prihvatljivo/neprihvatljivo! Što izbjegavati?</a:t>
          </a:r>
          <a:r>
            <a:rPr lang="en-US" sz="2300" b="0" kern="1200" dirty="0">
              <a:latin typeface="Garamond" panose="02020404030301010803" pitchFamily="18" charset="0"/>
            </a:rPr>
            <a:t>”, “</a:t>
          </a:r>
          <a:r>
            <a:rPr lang="sr-Latn-ME" sz="2300" b="0" kern="1200" dirty="0">
              <a:latin typeface="Garamond" panose="02020404030301010803" pitchFamily="18" charset="0"/>
            </a:rPr>
            <a:t>SMS i poruke na internetu</a:t>
          </a:r>
          <a:r>
            <a:rPr lang="en-US" sz="2300" b="0" kern="1200" dirty="0">
              <a:latin typeface="Garamond" panose="02020404030301010803" pitchFamily="18" charset="0"/>
            </a:rPr>
            <a:t>”, “</a:t>
          </a:r>
          <a:r>
            <a:rPr lang="sr-Latn-ME" sz="2300" b="0" kern="1200" dirty="0">
              <a:latin typeface="Garamond" panose="02020404030301010803" pitchFamily="18" charset="0"/>
            </a:rPr>
            <a:t>Sigurno ponašanje - </a:t>
          </a:r>
          <a:r>
            <a:rPr lang="fr-BE" sz="2300" b="0" kern="1200" dirty="0" err="1">
              <a:latin typeface="Garamond" panose="02020404030301010803" pitchFamily="18" charset="0"/>
            </a:rPr>
            <a:t>Vrijednosti</a:t>
          </a:r>
          <a:r>
            <a:rPr lang="fr-BE" sz="2300" b="0" kern="1200" dirty="0">
              <a:latin typeface="Garamond" panose="02020404030301010803" pitchFamily="18" charset="0"/>
            </a:rPr>
            <a:t>, </a:t>
          </a:r>
          <a:r>
            <a:rPr lang="fr-BE" sz="2300" b="0" kern="1200" dirty="0" err="1">
              <a:latin typeface="Garamond" panose="02020404030301010803" pitchFamily="18" charset="0"/>
            </a:rPr>
            <a:t>pravila</a:t>
          </a:r>
          <a:r>
            <a:rPr lang="fr-BE" sz="2300" b="0" kern="1200" dirty="0">
              <a:latin typeface="Garamond" panose="02020404030301010803" pitchFamily="18" charset="0"/>
            </a:rPr>
            <a:t> i </a:t>
          </a:r>
          <a:r>
            <a:rPr lang="fr-BE" sz="2300" b="0" kern="1200" dirty="0" err="1">
              <a:latin typeface="Garamond" panose="02020404030301010803" pitchFamily="18" charset="0"/>
            </a:rPr>
            <a:t>posljedice</a:t>
          </a:r>
          <a:r>
            <a:rPr lang="en-US" sz="2300" b="0" kern="1200" dirty="0">
              <a:latin typeface="Garamond" panose="02020404030301010803" pitchFamily="18" charset="0"/>
            </a:rPr>
            <a:t>”.</a:t>
          </a:r>
          <a:endParaRPr lang="en-GB" sz="2300" b="0" kern="1200" dirty="0">
            <a:latin typeface="Garamond" panose="02020404030301010803" pitchFamily="18" charset="0"/>
          </a:endParaRPr>
        </a:p>
      </dsp:txBody>
      <dsp:txXfrm>
        <a:off x="3535680" y="3244736"/>
        <a:ext cx="4310441" cy="1986158"/>
      </dsp:txXfrm>
    </dsp:sp>
    <dsp:sp modelId="{06315B7C-7842-44B7-9DE9-7E3C9999335B}">
      <dsp:nvSpPr>
        <dsp:cNvPr id="0" name=""/>
        <dsp:cNvSpPr/>
      </dsp:nvSpPr>
      <dsp:spPr>
        <a:xfrm>
          <a:off x="0" y="2913710"/>
          <a:ext cx="3535680" cy="264821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8120" tIns="99060" rIns="198120" bIns="9906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b="1" kern="1200" dirty="0" err="1">
              <a:latin typeface="Garamond" panose="02020404030301010803" pitchFamily="18" charset="0"/>
            </a:rPr>
            <a:t>Scenariji</a:t>
          </a:r>
          <a:r>
            <a:rPr lang="en-US" sz="5200" kern="1200" dirty="0">
              <a:latin typeface="Garamond" panose="02020404030301010803" pitchFamily="18" charset="0"/>
            </a:rPr>
            <a:t> </a:t>
          </a:r>
          <a:endParaRPr lang="en-GB" sz="5200" kern="1200" dirty="0">
            <a:latin typeface="Garamond" panose="02020404030301010803" pitchFamily="18" charset="0"/>
          </a:endParaRPr>
        </a:p>
      </dsp:txBody>
      <dsp:txXfrm>
        <a:off x="129275" y="3042985"/>
        <a:ext cx="3277130" cy="23896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1DF24-67DE-4B92-A46C-3EF2CC3A492F}">
      <dsp:nvSpPr>
        <dsp:cNvPr id="0" name=""/>
        <dsp:cNvSpPr/>
      </dsp:nvSpPr>
      <dsp:spPr>
        <a:xfrm>
          <a:off x="0" y="0"/>
          <a:ext cx="5486400" cy="5486400"/>
        </a:xfrm>
        <a:prstGeom prst="triangl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4D20B6-A717-478D-B663-AD4EFB1663AA}">
      <dsp:nvSpPr>
        <dsp:cNvPr id="0" name=""/>
        <dsp:cNvSpPr/>
      </dsp:nvSpPr>
      <dsp:spPr>
        <a:xfrm>
          <a:off x="2929031" y="551586"/>
          <a:ext cx="4954145" cy="129873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ME" sz="1800" kern="1200" dirty="0">
              <a:latin typeface="Garamond" panose="02020404030301010803" pitchFamily="18" charset="0"/>
              <a:hlinkClick xmlns:r="http://schemas.openxmlformats.org/officeDocument/2006/relationships" r:id="rId1"/>
            </a:rPr>
            <a:t>„Pokaži šta znaš“ </a:t>
          </a:r>
          <a:r>
            <a:rPr lang="en-US" sz="1800" kern="1200" dirty="0">
              <a:latin typeface="Garamond" panose="02020404030301010803" pitchFamily="18" charset="0"/>
            </a:rPr>
            <a:t>- </a:t>
          </a:r>
          <a:r>
            <a:rPr lang="sr-Latn-ME" sz="1800" kern="1200" dirty="0">
              <a:latin typeface="Garamond" panose="02020404030301010803" pitchFamily="18" charset="0"/>
            </a:rPr>
            <a:t> </a:t>
          </a:r>
          <a:endParaRPr lang="en-GB" sz="1800" kern="1200" dirty="0">
            <a:latin typeface="Garamond" panose="02020404030301010803" pitchFamily="18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800" kern="1200" dirty="0">
              <a:latin typeface="Garamond" panose="02020404030301010803" pitchFamily="18" charset="0"/>
            </a:rPr>
            <a:t>On-line kvizovi za učenike osnovnih škola</a:t>
          </a:r>
          <a:r>
            <a:rPr lang="en-US" sz="1800" kern="1200" dirty="0">
              <a:latin typeface="Garamond" panose="02020404030301010803" pitchFamily="18" charset="0"/>
            </a:rPr>
            <a:t> - p</a:t>
          </a:r>
          <a:r>
            <a:rPr lang="sr-Latn-ME" sz="1800" kern="1200" dirty="0">
              <a:latin typeface="Garamond" panose="02020404030301010803" pitchFamily="18" charset="0"/>
            </a:rPr>
            <a:t>redlažemo ih kao interaktivni materijal u nastavi sa svom đecom</a:t>
          </a:r>
          <a:endParaRPr lang="en-GB" sz="1800" kern="1200" dirty="0">
            <a:latin typeface="Garamond" panose="02020404030301010803" pitchFamily="18" charset="0"/>
          </a:endParaRPr>
        </a:p>
      </dsp:txBody>
      <dsp:txXfrm>
        <a:off x="2992430" y="614985"/>
        <a:ext cx="4827347" cy="1171935"/>
      </dsp:txXfrm>
    </dsp:sp>
    <dsp:sp modelId="{E80C9D11-4A33-4E96-8804-E01E7638291C}">
      <dsp:nvSpPr>
        <dsp:cNvPr id="0" name=""/>
        <dsp:cNvSpPr/>
      </dsp:nvSpPr>
      <dsp:spPr>
        <a:xfrm>
          <a:off x="2948484" y="2012662"/>
          <a:ext cx="4915238" cy="129873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Latn-CS" sz="1800" kern="1200" dirty="0">
              <a:latin typeface="Garamond" panose="02020404030301010803" pitchFamily="18" charset="0"/>
              <a:hlinkClick xmlns:r="http://schemas.openxmlformats.org/officeDocument/2006/relationships" r:id="rId2"/>
            </a:rPr>
            <a:t>„Prekini lanac – zaustavimo elektroničko nasilje“</a:t>
          </a:r>
          <a:r>
            <a:rPr lang="en-US" sz="1800" kern="1200" dirty="0">
              <a:latin typeface="Garamond" panose="02020404030301010803" pitchFamily="18" charset="0"/>
              <a:hlinkClick xmlns:r="http://schemas.openxmlformats.org/officeDocument/2006/relationships" r:id="rId2"/>
            </a:rPr>
            <a:t> </a:t>
          </a:r>
          <a:r>
            <a:rPr lang="en-US" sz="1800" kern="1200" dirty="0">
              <a:latin typeface="Garamond" panose="02020404030301010803" pitchFamily="18" charset="0"/>
            </a:rPr>
            <a:t>- </a:t>
          </a:r>
          <a:r>
            <a:rPr lang="sr-Latn-CS" sz="1800" kern="1200" dirty="0">
              <a:latin typeface="Garamond" panose="02020404030301010803" pitchFamily="18" charset="0"/>
            </a:rPr>
            <a:t>program koji je pripremio UNICEF – Republika Hrvatska</a:t>
          </a:r>
          <a:endParaRPr lang="en-GB" sz="1800" kern="1200" dirty="0">
            <a:latin typeface="Garamond" panose="02020404030301010803" pitchFamily="18" charset="0"/>
          </a:endParaRPr>
        </a:p>
      </dsp:txBody>
      <dsp:txXfrm>
        <a:off x="3011883" y="2076061"/>
        <a:ext cx="4788440" cy="1171935"/>
      </dsp:txXfrm>
    </dsp:sp>
    <dsp:sp modelId="{35E48446-27A8-46FD-929C-AF7C08BB5471}">
      <dsp:nvSpPr>
        <dsp:cNvPr id="0" name=""/>
        <dsp:cNvSpPr/>
      </dsp:nvSpPr>
      <dsp:spPr>
        <a:xfrm>
          <a:off x="3032414" y="3473737"/>
          <a:ext cx="4747379" cy="129873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800" kern="1200" dirty="0">
              <a:latin typeface="Garamond" panose="02020404030301010803" pitchFamily="18" charset="0"/>
            </a:rPr>
            <a:t>U </a:t>
          </a:r>
          <a:r>
            <a:rPr lang="es-US" sz="1800" kern="1200" dirty="0" err="1">
              <a:latin typeface="Garamond" panose="02020404030301010803" pitchFamily="18" charset="0"/>
            </a:rPr>
            <a:t>izradi</a:t>
          </a:r>
          <a:r>
            <a:rPr lang="es-US" sz="1800" kern="1200" dirty="0">
              <a:latin typeface="Garamond" panose="02020404030301010803" pitchFamily="18" charset="0"/>
            </a:rPr>
            <a:t> </a:t>
          </a:r>
          <a:r>
            <a:rPr lang="es-US" sz="1800" kern="1200" dirty="0" err="1">
              <a:latin typeface="Garamond" panose="02020404030301010803" pitchFamily="18" charset="0"/>
            </a:rPr>
            <a:t>verzija</a:t>
          </a:r>
          <a:r>
            <a:rPr lang="es-US" sz="1800" kern="1200" dirty="0">
              <a:latin typeface="Garamond" panose="02020404030301010803" pitchFamily="18" charset="0"/>
            </a:rPr>
            <a:t> za </a:t>
          </a:r>
          <a:r>
            <a:rPr lang="es-US" sz="1800" kern="1200" dirty="0" err="1">
              <a:latin typeface="Garamond" panose="02020404030301010803" pitchFamily="18" charset="0"/>
            </a:rPr>
            <a:t>kompjutere</a:t>
          </a:r>
          <a:r>
            <a:rPr lang="es-US" sz="1800" kern="1200" dirty="0">
              <a:latin typeface="Garamond" panose="02020404030301010803" pitchFamily="18" charset="0"/>
            </a:rPr>
            <a:t> </a:t>
          </a:r>
          <a:r>
            <a:rPr lang="es-US" sz="1800" kern="1200" dirty="0" err="1">
              <a:latin typeface="Garamond" panose="02020404030301010803" pitchFamily="18" charset="0"/>
            </a:rPr>
            <a:t>aplikacije</a:t>
          </a:r>
          <a:r>
            <a:rPr lang="es-US" sz="1800" kern="1200" dirty="0">
              <a:latin typeface="Garamond" panose="02020404030301010803" pitchFamily="18" charset="0"/>
            </a:rPr>
            <a:t> </a:t>
          </a:r>
          <a:r>
            <a:rPr lang="es-US" sz="1800" i="1" kern="1200" dirty="0">
              <a:latin typeface="Garamond" panose="02020404030301010803" pitchFamily="18" charset="0"/>
            </a:rPr>
            <a:t>NET </a:t>
          </a:r>
          <a:r>
            <a:rPr lang="es-US" sz="1800" i="1" kern="1200" dirty="0" err="1">
              <a:latin typeface="Garamond" panose="02020404030301010803" pitchFamily="18" charset="0"/>
            </a:rPr>
            <a:t>Prijatelji</a:t>
          </a:r>
          <a:r>
            <a:rPr lang="es-US" sz="1800" i="1" kern="1200" dirty="0">
              <a:latin typeface="Garamond" panose="02020404030301010803" pitchFamily="18" charset="0"/>
            </a:rPr>
            <a:t>  </a:t>
          </a:r>
          <a:endParaRPr lang="en-GB" sz="1800" kern="1200" dirty="0">
            <a:latin typeface="Garamond" panose="02020404030301010803" pitchFamily="18" charset="0"/>
          </a:endParaRPr>
        </a:p>
      </dsp:txBody>
      <dsp:txXfrm>
        <a:off x="3095813" y="3537136"/>
        <a:ext cx="4620581" cy="11719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1CC1F-14D7-4671-9A30-91B6ECAF4B56}">
      <dsp:nvSpPr>
        <dsp:cNvPr id="0" name=""/>
        <dsp:cNvSpPr/>
      </dsp:nvSpPr>
      <dsp:spPr>
        <a:xfrm>
          <a:off x="0" y="986062"/>
          <a:ext cx="8915400" cy="3514275"/>
        </a:xfrm>
        <a:prstGeom prst="rightArrow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D174CC4-2DF0-4B7D-AFFB-4746C65E84AD}">
      <dsp:nvSpPr>
        <dsp:cNvPr id="0" name=""/>
        <dsp:cNvSpPr/>
      </dsp:nvSpPr>
      <dsp:spPr>
        <a:xfrm>
          <a:off x="719152" y="1864631"/>
          <a:ext cx="7304707" cy="1757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86080" rIns="0" bIns="3860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>
              <a:latin typeface="Garamond" panose="02020404030301010803" pitchFamily="18" charset="0"/>
            </a:rPr>
            <a:t>ECDL – IT </a:t>
          </a:r>
          <a:r>
            <a:rPr lang="en-US" sz="3800" b="1" kern="1200" dirty="0" err="1">
              <a:latin typeface="Garamond" panose="02020404030301010803" pitchFamily="18" charset="0"/>
            </a:rPr>
            <a:t>sigurnost</a:t>
          </a:r>
          <a:r>
            <a:rPr lang="en-US" sz="3800" b="1" kern="1200" dirty="0">
              <a:latin typeface="Garamond" panose="02020404030301010803" pitchFamily="18" charset="0"/>
            </a:rPr>
            <a:t>: </a:t>
          </a:r>
          <a:r>
            <a:rPr lang="en-US" sz="3800" b="1" kern="1200" dirty="0" err="1">
              <a:latin typeface="Garamond" panose="02020404030301010803" pitchFamily="18" charset="0"/>
            </a:rPr>
            <a:t>Nastavni</a:t>
          </a:r>
          <a:r>
            <a:rPr lang="en-US" sz="3800" b="1" kern="1200" dirty="0">
              <a:latin typeface="Garamond" panose="02020404030301010803" pitchFamily="18" charset="0"/>
            </a:rPr>
            <a:t> plan (Syllabus) </a:t>
          </a:r>
          <a:r>
            <a:rPr lang="en-US" sz="3800" b="1" kern="1200" dirty="0" err="1">
              <a:latin typeface="Garamond" panose="02020404030301010803" pitchFamily="18" charset="0"/>
            </a:rPr>
            <a:t>Verzija</a:t>
          </a:r>
          <a:r>
            <a:rPr lang="en-US" sz="3800" b="1" kern="1200" dirty="0">
              <a:latin typeface="Garamond" panose="02020404030301010803" pitchFamily="18" charset="0"/>
            </a:rPr>
            <a:t> 1.0</a:t>
          </a:r>
          <a:endParaRPr lang="en-GB" sz="3800" kern="1200" dirty="0">
            <a:latin typeface="Garamond" panose="02020404030301010803" pitchFamily="18" charset="0"/>
          </a:endParaRPr>
        </a:p>
      </dsp:txBody>
      <dsp:txXfrm>
        <a:off x="719152" y="1864631"/>
        <a:ext cx="7304707" cy="1757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3657599"/>
          </a:xfrm>
        </p:spPr>
        <p:txBody>
          <a:bodyPr>
            <a:normAutofit/>
          </a:bodyPr>
          <a:lstStyle/>
          <a:p>
            <a:r>
              <a:rPr lang="es-US" b="1" u="sng" dirty="0">
                <a:latin typeface="Garamond" panose="02020404030301010803" pitchFamily="18" charset="0"/>
              </a:rPr>
              <a:t>ZAŠTITIMO ĐECU – NAUČIMO IH DA PREPOZNAJU I POBIJEDE IZAZOVE </a:t>
            </a:r>
            <a:r>
              <a:rPr lang="sr-Latn-ME" b="1" u="sng" dirty="0">
                <a:latin typeface="Garamond" panose="02020404030301010803" pitchFamily="18" charset="0"/>
              </a:rPr>
              <a:t>NA DRUŠTVENIM MREŽAMA</a:t>
            </a:r>
            <a:endParaRPr lang="en-GB" dirty="0">
              <a:latin typeface="Garamond" panose="02020404030301010803" pitchFamily="18" charset="0"/>
            </a:endParaRPr>
          </a:p>
        </p:txBody>
      </p:sp>
      <p:pic>
        <p:nvPicPr>
          <p:cNvPr id="1026" name="Picture 2" descr="Logo NEW M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47675"/>
            <a:ext cx="18954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68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2514600"/>
          </a:xfrm>
        </p:spPr>
        <p:txBody>
          <a:bodyPr>
            <a:normAutofit/>
          </a:bodyPr>
          <a:lstStyle/>
          <a:p>
            <a:r>
              <a:rPr lang="es-US" b="1" dirty="0" err="1">
                <a:latin typeface="Garamond" panose="02020404030301010803" pitchFamily="18" charset="0"/>
              </a:rPr>
              <a:t>Prijedlozi</a:t>
            </a:r>
            <a:r>
              <a:rPr lang="es-US" b="1" dirty="0">
                <a:latin typeface="Garamond" panose="02020404030301010803" pitchFamily="18" charset="0"/>
              </a:rPr>
              <a:t> za </a:t>
            </a:r>
            <a:r>
              <a:rPr lang="es-US" b="1" dirty="0" err="1">
                <a:latin typeface="Garamond" panose="02020404030301010803" pitchFamily="18" charset="0"/>
              </a:rPr>
              <a:t>aktivan</a:t>
            </a:r>
            <a:r>
              <a:rPr lang="es-US" b="1" dirty="0">
                <a:latin typeface="Garamond" panose="02020404030301010803" pitchFamily="18" charset="0"/>
              </a:rPr>
              <a:t> </a:t>
            </a:r>
            <a:r>
              <a:rPr lang="es-US" b="1" dirty="0" err="1">
                <a:latin typeface="Garamond" panose="02020404030301010803" pitchFamily="18" charset="0"/>
              </a:rPr>
              <a:t>pristup</a:t>
            </a:r>
            <a:r>
              <a:rPr lang="es-US" b="1" dirty="0">
                <a:latin typeface="Garamond" panose="02020404030301010803" pitchFamily="18" charset="0"/>
              </a:rPr>
              <a:t> </a:t>
            </a:r>
            <a:r>
              <a:rPr lang="es-US" b="1" dirty="0" err="1">
                <a:latin typeface="Garamond" panose="02020404030301010803" pitchFamily="18" charset="0"/>
              </a:rPr>
              <a:t>nastavi</a:t>
            </a:r>
            <a:r>
              <a:rPr lang="es-US" b="1" dirty="0">
                <a:latin typeface="Garamond" panose="02020404030301010803" pitchFamily="18" charset="0"/>
              </a:rPr>
              <a:t> </a:t>
            </a:r>
            <a:r>
              <a:rPr lang="es-US" b="1" dirty="0" err="1">
                <a:latin typeface="Garamond" panose="02020404030301010803" pitchFamily="18" charset="0"/>
              </a:rPr>
              <a:t>informatike</a:t>
            </a:r>
            <a:r>
              <a:rPr lang="es-US" b="1" dirty="0">
                <a:latin typeface="Garamond" panose="02020404030301010803" pitchFamily="18" charset="0"/>
              </a:rPr>
              <a:t> </a:t>
            </a:r>
            <a:r>
              <a:rPr lang="sr-Latn-ME" b="1" dirty="0">
                <a:latin typeface="Garamond" panose="02020404030301010803" pitchFamily="18" charset="0"/>
              </a:rPr>
              <a:t>u okviru prevencije on-line nasilja </a:t>
            </a:r>
            <a:endParaRPr lang="en-GB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1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5715351"/>
              </p:ext>
            </p:extLst>
          </p:nvPr>
        </p:nvGraphicFramePr>
        <p:xfrm>
          <a:off x="152400" y="838200"/>
          <a:ext cx="88392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b="1" dirty="0" err="1">
                <a:latin typeface="Garamond" panose="02020404030301010803" pitchFamily="18" charset="0"/>
              </a:rPr>
              <a:t>Uvod</a:t>
            </a:r>
            <a:endParaRPr lang="en-GB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8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11F7E1-3525-4E3D-9999-3F4C9BE5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1B11F7E1-3525-4E3D-9999-3F4C9BE5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1B11F7E1-3525-4E3D-9999-3F4C9BE5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9EC327-EE43-4EF0-BAFE-D7750FE2F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B9EC327-EE43-4EF0-BAFE-D7750FE2F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6B9EC327-EE43-4EF0-BAFE-D7750FE2F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086B65-E107-4B96-A7A4-C6D4DA18B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11086B65-E107-4B96-A7A4-C6D4DA18B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11086B65-E107-4B96-A7A4-C6D4DA18B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D9B469-3A10-4EEA-B9AA-97018F501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79D9B469-3A10-4EEA-B9AA-97018F501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79D9B469-3A10-4EEA-B9AA-97018F501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err="1">
                <a:latin typeface="Garamond" panose="02020404030301010803" pitchFamily="18" charset="0"/>
              </a:rPr>
              <a:t>Polazište</a:t>
            </a:r>
            <a:r>
              <a:rPr lang="en-US" b="1" dirty="0">
                <a:latin typeface="Garamond" panose="02020404030301010803" pitchFamily="18" charset="0"/>
              </a:rPr>
              <a:t> u </a:t>
            </a:r>
            <a:r>
              <a:rPr lang="en-US" b="1" dirty="0" err="1">
                <a:latin typeface="Garamond" panose="02020404030301010803" pitchFamily="18" charset="0"/>
              </a:rPr>
              <a:t>predmetnim</a:t>
            </a:r>
            <a:r>
              <a:rPr lang="en-US" b="1" dirty="0">
                <a:latin typeface="Garamond" panose="02020404030301010803" pitchFamily="18" charset="0"/>
              </a:rPr>
              <a:t> </a:t>
            </a:r>
            <a:r>
              <a:rPr lang="en-US" b="1" dirty="0" err="1">
                <a:latin typeface="Garamond" panose="02020404030301010803" pitchFamily="18" charset="0"/>
              </a:rPr>
              <a:t>programima</a:t>
            </a:r>
            <a:endParaRPr lang="en-GB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3768479"/>
              </p:ext>
            </p:extLst>
          </p:nvPr>
        </p:nvGraphicFramePr>
        <p:xfrm>
          <a:off x="228600" y="1066800"/>
          <a:ext cx="88392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453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71E74D-B1B0-4454-8CE2-8758AFF25C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CC71E74D-B1B0-4454-8CE2-8758AFF25C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CC71E74D-B1B0-4454-8CE2-8758AFF25C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F025F6-C016-4A34-ACD6-12E6FE42B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2EF025F6-C016-4A34-ACD6-12E6FE42B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2EF025F6-C016-4A34-ACD6-12E6FE42B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74BF93-41CC-4040-9CCD-0A8AC1B160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F874BF93-41CC-4040-9CCD-0A8AC1B160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F874BF93-41CC-4040-9CCD-0A8AC1B160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4BBA8E-83DD-4CFB-87FD-C41269F00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024BBA8E-83DD-4CFB-87FD-C41269F00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024BBA8E-83DD-4CFB-87FD-C41269F00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19291C-7A87-4032-BF9B-08D046B6A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3419291C-7A87-4032-BF9B-08D046B6A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3419291C-7A87-4032-BF9B-08D046B6A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2034D6-256E-4FCC-A959-C9075FDC02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112034D6-256E-4FCC-A959-C9075FDC02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112034D6-256E-4FCC-A959-C9075FDC02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E7CD6E-BD64-4BE1-AB55-8559C1628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39E7CD6E-BD64-4BE1-AB55-8559C1628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39E7CD6E-BD64-4BE1-AB55-8559C1628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pPr lvl="0"/>
            <a:r>
              <a:rPr lang="sr-Latn-CS" b="1" dirty="0">
                <a:latin typeface="Garamond" panose="02020404030301010803" pitchFamily="18" charset="0"/>
              </a:rPr>
              <a:t>SIGURNOST ĐECE</a:t>
            </a:r>
            <a:endParaRPr lang="en-GB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623265"/>
              </p:ext>
            </p:extLst>
          </p:nvPr>
        </p:nvGraphicFramePr>
        <p:xfrm>
          <a:off x="152400" y="1020762"/>
          <a:ext cx="88392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715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17A75A-61B4-413E-AB1B-D371A34D9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7D17A75A-61B4-413E-AB1B-D371A34D9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7D17A75A-61B4-413E-AB1B-D371A34D9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C0DDE8-6F08-43E1-BEA7-7424E05B3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50C0DDE8-6F08-43E1-BEA7-7424E05B3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50C0DDE8-6F08-43E1-BEA7-7424E05B3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39AC35-016B-40A0-8574-7D250B814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FC39AC35-016B-40A0-8574-7D250B814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FC39AC35-016B-40A0-8574-7D250B814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EA01CC-57F8-40CA-9BDB-FAF886BF71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2CEA01CC-57F8-40CA-9BDB-FAF886BF71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2CEA01CC-57F8-40CA-9BDB-FAF886BF71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DDE835-C1E6-4DDF-BAAD-BA5EA0449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BEDDE835-C1E6-4DDF-BAAD-BA5EA0449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EDDE835-C1E6-4DDF-BAAD-BA5EA0449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err="1">
                <a:latin typeface="Garamond" panose="02020404030301010803" pitchFamily="18" charset="0"/>
              </a:rPr>
              <a:t>Ideje</a:t>
            </a:r>
            <a:r>
              <a:rPr lang="en-US" b="1" dirty="0">
                <a:latin typeface="Garamond" panose="02020404030301010803" pitchFamily="18" charset="0"/>
              </a:rPr>
              <a:t> za </a:t>
            </a:r>
            <a:r>
              <a:rPr lang="en-US" b="1" dirty="0" err="1">
                <a:latin typeface="Garamond" panose="02020404030301010803" pitchFamily="18" charset="0"/>
              </a:rPr>
              <a:t>izvođenje</a:t>
            </a:r>
            <a:r>
              <a:rPr lang="en-US" b="1" dirty="0">
                <a:latin typeface="Garamond" panose="02020404030301010803" pitchFamily="18" charset="0"/>
              </a:rPr>
              <a:t> (</a:t>
            </a:r>
            <a:r>
              <a:rPr lang="en-US" b="1" dirty="0" err="1">
                <a:latin typeface="Garamond" panose="02020404030301010803" pitchFamily="18" charset="0"/>
              </a:rPr>
              <a:t>dopunu</a:t>
            </a:r>
            <a:r>
              <a:rPr lang="en-US" b="1" dirty="0">
                <a:latin typeface="Garamond" panose="02020404030301010803" pitchFamily="18" charset="0"/>
              </a:rPr>
              <a:t>) </a:t>
            </a:r>
            <a:r>
              <a:rPr lang="en-US" b="1" dirty="0" err="1">
                <a:latin typeface="Garamond" panose="02020404030301010803" pitchFamily="18" charset="0"/>
              </a:rPr>
              <a:t>časa</a:t>
            </a:r>
            <a:endParaRPr lang="en-GB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5705829"/>
              </p:ext>
            </p:extLst>
          </p:nvPr>
        </p:nvGraphicFramePr>
        <p:xfrm>
          <a:off x="152400" y="1219200"/>
          <a:ext cx="88392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745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6E2FAA-0A34-4E1F-88BA-C9154FF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546E2FAA-0A34-4E1F-88BA-C9154FF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546E2FAA-0A34-4E1F-88BA-C9154FF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F65FCC-DDF4-44B8-98D8-8ECF18D01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73F65FCC-DDF4-44B8-98D8-8ECF18D01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3F65FCC-DDF4-44B8-98D8-8ECF18D01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315B7C-7842-44B7-9DE9-7E3C99993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06315B7C-7842-44B7-9DE9-7E3C99993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06315B7C-7842-44B7-9DE9-7E3C99993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3BED36-25A4-454C-BFC7-CC9937DCD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943BED36-25A4-454C-BFC7-CC9937DCD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943BED36-25A4-454C-BFC7-CC9937DCD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GB" b="1" dirty="0" err="1">
                <a:latin typeface="Garamond" panose="02020404030301010803" pitchFamily="18" charset="0"/>
              </a:rPr>
              <a:t>Zadatak</a:t>
            </a:r>
            <a:r>
              <a:rPr lang="en-GB" b="1" dirty="0">
                <a:latin typeface="Garamond" panose="02020404030301010803" pitchFamily="18" charset="0"/>
              </a:rPr>
              <a:t> za </a:t>
            </a:r>
            <a:r>
              <a:rPr lang="en-GB" b="1" dirty="0" err="1">
                <a:latin typeface="Garamond" panose="02020404030301010803" pitchFamily="18" charset="0"/>
              </a:rPr>
              <a:t>interakciju</a:t>
            </a:r>
            <a:endParaRPr lang="en-GB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54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sr-Latn-ME" b="1" dirty="0">
                <a:latin typeface="Garamond" panose="02020404030301010803" pitchFamily="18" charset="0"/>
              </a:rPr>
              <a:t>Prva aktivnost </a:t>
            </a:r>
            <a:r>
              <a:rPr lang="en-US" b="1" dirty="0">
                <a:latin typeface="Garamond" panose="02020404030301010803" pitchFamily="18" charset="0"/>
              </a:rPr>
              <a:t>- </a:t>
            </a:r>
            <a:r>
              <a:rPr lang="en-US" b="1" dirty="0" err="1">
                <a:latin typeface="Garamond" panose="02020404030301010803" pitchFamily="18" charset="0"/>
              </a:rPr>
              <a:t>poruke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sr-Latn-ME" dirty="0">
                <a:latin typeface="Garamond" panose="02020404030301010803" pitchFamily="18" charset="0"/>
              </a:rPr>
              <a:t>“Śetite se jedne poruke koju đeca pišu. </a:t>
            </a:r>
            <a:r>
              <a:rPr lang="fr-BE" dirty="0" err="1">
                <a:latin typeface="Garamond" panose="02020404030301010803" pitchFamily="18" charset="0"/>
              </a:rPr>
              <a:t>Zapišite</a:t>
            </a:r>
            <a:r>
              <a:rPr lang="fr-BE" dirty="0">
                <a:latin typeface="Garamond" panose="02020404030301010803" pitchFamily="18" charset="0"/>
              </a:rPr>
              <a:t> je na </a:t>
            </a:r>
            <a:r>
              <a:rPr lang="fr-BE" dirty="0" err="1">
                <a:latin typeface="Garamond" panose="02020404030301010803" pitchFamily="18" charset="0"/>
              </a:rPr>
              <a:t>papiriću</a:t>
            </a:r>
            <a:r>
              <a:rPr lang="fr-BE" dirty="0">
                <a:latin typeface="Garamond" panose="02020404030301010803" pitchFamily="18" charset="0"/>
              </a:rPr>
              <a:t>. </a:t>
            </a:r>
            <a:r>
              <a:rPr lang="fr-BE" dirty="0" err="1">
                <a:latin typeface="Garamond" panose="02020404030301010803" pitchFamily="18" charset="0"/>
              </a:rPr>
              <a:t>Poruke</a:t>
            </a:r>
            <a:r>
              <a:rPr lang="fr-BE" dirty="0">
                <a:latin typeface="Garamond" panose="02020404030301010803" pitchFamily="18" charset="0"/>
              </a:rPr>
              <a:t> </a:t>
            </a:r>
            <a:r>
              <a:rPr lang="fr-BE" dirty="0" err="1">
                <a:latin typeface="Garamond" panose="02020404030301010803" pitchFamily="18" charset="0"/>
              </a:rPr>
              <a:t>definisati</a:t>
            </a:r>
            <a:r>
              <a:rPr lang="fr-BE" dirty="0">
                <a:latin typeface="Garamond" panose="02020404030301010803" pitchFamily="18" charset="0"/>
              </a:rPr>
              <a:t> u </a:t>
            </a:r>
            <a:r>
              <a:rPr lang="fr-BE" dirty="0" err="1">
                <a:latin typeface="Garamond" panose="02020404030301010803" pitchFamily="18" charset="0"/>
              </a:rPr>
              <a:t>tabeli</a:t>
            </a:r>
            <a:r>
              <a:rPr lang="fr-BE" dirty="0">
                <a:latin typeface="Garamond" panose="02020404030301010803" pitchFamily="18" charset="0"/>
              </a:rPr>
              <a:t>. </a:t>
            </a:r>
            <a:r>
              <a:rPr lang="fr-BE" dirty="0" err="1">
                <a:latin typeface="Garamond" panose="02020404030301010803" pitchFamily="18" charset="0"/>
              </a:rPr>
              <a:t>Ukoliko</a:t>
            </a:r>
            <a:r>
              <a:rPr lang="fr-BE" dirty="0">
                <a:latin typeface="Garamond" panose="02020404030301010803" pitchFamily="18" charset="0"/>
              </a:rPr>
              <a:t> su </a:t>
            </a:r>
            <a:r>
              <a:rPr lang="fr-BE" dirty="0" err="1">
                <a:latin typeface="Garamond" panose="02020404030301010803" pitchFamily="18" charset="0"/>
              </a:rPr>
              <a:t>sve</a:t>
            </a:r>
            <a:r>
              <a:rPr lang="fr-BE" dirty="0">
                <a:latin typeface="Garamond" panose="02020404030301010803" pitchFamily="18" charset="0"/>
              </a:rPr>
              <a:t> </a:t>
            </a:r>
            <a:r>
              <a:rPr lang="fr-BE" dirty="0" err="1">
                <a:latin typeface="Garamond" panose="02020404030301010803" pitchFamily="18" charset="0"/>
              </a:rPr>
              <a:t>pozitivne</a:t>
            </a:r>
            <a:r>
              <a:rPr lang="fr-BE" dirty="0">
                <a:latin typeface="Garamond" panose="02020404030301010803" pitchFamily="18" charset="0"/>
              </a:rPr>
              <a:t>, </a:t>
            </a:r>
            <a:r>
              <a:rPr lang="fr-BE" dirty="0" err="1">
                <a:latin typeface="Garamond" panose="02020404030301010803" pitchFamily="18" charset="0"/>
              </a:rPr>
              <a:t>dati</a:t>
            </a:r>
            <a:r>
              <a:rPr lang="fr-BE" dirty="0">
                <a:latin typeface="Garamond" panose="02020404030301010803" pitchFamily="18" charset="0"/>
              </a:rPr>
              <a:t> </a:t>
            </a:r>
            <a:r>
              <a:rPr lang="fr-BE" dirty="0" err="1">
                <a:latin typeface="Garamond" panose="02020404030301010803" pitchFamily="18" charset="0"/>
              </a:rPr>
              <a:t>primjer</a:t>
            </a:r>
            <a:r>
              <a:rPr lang="fr-BE" dirty="0">
                <a:latin typeface="Garamond" panose="02020404030301010803" pitchFamily="18" charset="0"/>
              </a:rPr>
              <a:t> za </a:t>
            </a:r>
            <a:r>
              <a:rPr lang="fr-BE" dirty="0" err="1">
                <a:latin typeface="Garamond" panose="02020404030301010803" pitchFamily="18" charset="0"/>
              </a:rPr>
              <a:t>uznemirajuće</a:t>
            </a:r>
            <a:r>
              <a:rPr lang="fr-BE" dirty="0">
                <a:latin typeface="Garamond" panose="02020404030301010803" pitchFamily="18" charset="0"/>
              </a:rPr>
              <a:t>. </a:t>
            </a: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endParaRPr lang="en-US" dirty="0">
              <a:latin typeface="Garamond" panose="02020404030301010803" pitchFamily="18" charset="0"/>
            </a:endParaRPr>
          </a:p>
          <a:p>
            <a:pPr lvl="0"/>
            <a:r>
              <a:rPr lang="en-US" dirty="0" err="1">
                <a:latin typeface="Garamond" panose="02020404030301010803" pitchFamily="18" charset="0"/>
              </a:rPr>
              <a:t>Koliko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često</a:t>
            </a:r>
            <a:r>
              <a:rPr lang="en-US" dirty="0">
                <a:latin typeface="Garamond" panose="02020404030301010803" pitchFamily="18" charset="0"/>
              </a:rPr>
              <a:t> se </a:t>
            </a:r>
            <a:r>
              <a:rPr lang="en-US" dirty="0" err="1">
                <a:latin typeface="Garamond" panose="02020404030301010803" pitchFamily="18" charset="0"/>
              </a:rPr>
              <a:t>susrijeću</a:t>
            </a:r>
            <a:r>
              <a:rPr lang="en-US" dirty="0">
                <a:latin typeface="Garamond" panose="02020404030301010803" pitchFamily="18" charset="0"/>
              </a:rPr>
              <a:t> sa </a:t>
            </a:r>
            <a:r>
              <a:rPr lang="en-US" dirty="0" err="1">
                <a:latin typeface="Garamond" panose="02020404030301010803" pitchFamily="18" charset="0"/>
              </a:rPr>
              <a:t>uznemirujućim</a:t>
            </a:r>
            <a:r>
              <a:rPr lang="en-US" dirty="0">
                <a:latin typeface="Garamond" panose="02020404030301010803" pitchFamily="18" charset="0"/>
              </a:rPr>
              <a:t> i </a:t>
            </a:r>
            <a:r>
              <a:rPr lang="en-US" dirty="0" err="1">
                <a:latin typeface="Garamond" panose="02020404030301010803" pitchFamily="18" charset="0"/>
              </a:rPr>
              <a:t>povređujućim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porukama</a:t>
            </a:r>
            <a:r>
              <a:rPr lang="sr-Latn-RS" dirty="0">
                <a:latin typeface="Garamond" panose="02020404030301010803" pitchFamily="18" charset="0"/>
              </a:rPr>
              <a:t> kod đece</a:t>
            </a:r>
            <a:r>
              <a:rPr lang="en-US" dirty="0">
                <a:latin typeface="Garamond" panose="02020404030301010803" pitchFamily="18" charset="0"/>
              </a:rPr>
              <a:t>. A) </a:t>
            </a:r>
            <a:r>
              <a:rPr lang="en-US" dirty="0" err="1">
                <a:latin typeface="Garamond" panose="02020404030301010803" pitchFamily="18" charset="0"/>
              </a:rPr>
              <a:t>Ko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ih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šalje</a:t>
            </a:r>
            <a:r>
              <a:rPr lang="en-US" dirty="0">
                <a:latin typeface="Garamond" panose="02020404030301010803" pitchFamily="18" charset="0"/>
              </a:rPr>
              <a:t>? B) </a:t>
            </a:r>
            <a:r>
              <a:rPr lang="en-US" dirty="0" err="1">
                <a:latin typeface="Garamond" panose="02020404030301010803" pitchFamily="18" charset="0"/>
              </a:rPr>
              <a:t>Kada</a:t>
            </a:r>
            <a:r>
              <a:rPr lang="en-US" dirty="0">
                <a:latin typeface="Garamond" panose="02020404030301010803" pitchFamily="18" charset="0"/>
              </a:rPr>
              <a:t>? C) </a:t>
            </a:r>
            <a:r>
              <a:rPr lang="en-US" dirty="0" err="1">
                <a:latin typeface="Garamond" panose="02020404030301010803" pitchFamily="18" charset="0"/>
              </a:rPr>
              <a:t>Kako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sr-Latn-RS" dirty="0">
                <a:latin typeface="Garamond" panose="02020404030301010803" pitchFamily="18" charset="0"/>
              </a:rPr>
              <a:t>đeca </a:t>
            </a:r>
            <a:r>
              <a:rPr lang="en-US" dirty="0" err="1">
                <a:latin typeface="Garamond" panose="02020404030301010803" pitchFamily="18" charset="0"/>
              </a:rPr>
              <a:t>reaguju</a:t>
            </a:r>
            <a:r>
              <a:rPr lang="en-US" dirty="0">
                <a:latin typeface="Garamond" panose="02020404030301010803" pitchFamily="18" charset="0"/>
              </a:rPr>
              <a:t> u </a:t>
            </a:r>
            <a:r>
              <a:rPr lang="en-US" dirty="0" err="1">
                <a:latin typeface="Garamond" panose="02020404030301010803" pitchFamily="18" charset="0"/>
              </a:rPr>
              <a:t>tim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situacijama</a:t>
            </a:r>
            <a:r>
              <a:rPr lang="en-US" dirty="0">
                <a:latin typeface="Garamond" panose="02020404030301010803" pitchFamily="18" charset="0"/>
              </a:rPr>
              <a:t>? </a:t>
            </a:r>
          </a:p>
          <a:p>
            <a:pPr lvl="0" algn="just"/>
            <a:r>
              <a:rPr lang="en-US" dirty="0" err="1">
                <a:latin typeface="Garamond" panose="02020404030301010803" pitchFamily="18" charset="0"/>
              </a:rPr>
              <a:t>Kako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poruke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uti</a:t>
            </a:r>
            <a:r>
              <a:rPr lang="sr-Latn-RS" dirty="0">
                <a:latin typeface="Garamond" panose="02020404030301010803" pitchFamily="18" charset="0"/>
              </a:rPr>
              <a:t>ču </a:t>
            </a:r>
            <a:r>
              <a:rPr lang="en-US" dirty="0" err="1">
                <a:latin typeface="Garamond" panose="02020404030301010803" pitchFamily="18" charset="0"/>
              </a:rPr>
              <a:t>na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nekoga</a:t>
            </a:r>
            <a:r>
              <a:rPr lang="en-US" dirty="0">
                <a:latin typeface="Garamond" panose="02020404030301010803" pitchFamily="18" charset="0"/>
              </a:rPr>
              <a:t>; </a:t>
            </a:r>
            <a:r>
              <a:rPr lang="en-US" dirty="0" err="1">
                <a:latin typeface="Garamond" panose="02020404030301010803" pitchFamily="18" charset="0"/>
              </a:rPr>
              <a:t>kako</a:t>
            </a:r>
            <a:r>
              <a:rPr lang="en-US" dirty="0">
                <a:latin typeface="Garamond" panose="02020404030301010803" pitchFamily="18" charset="0"/>
              </a:rPr>
              <a:t> se </a:t>
            </a:r>
            <a:r>
              <a:rPr lang="en-US" dirty="0" err="1">
                <a:latin typeface="Garamond" panose="02020404030301010803" pitchFamily="18" charset="0"/>
              </a:rPr>
              <a:t>neki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ponašaju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na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društvenim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mrežama</a:t>
            </a:r>
            <a:r>
              <a:rPr lang="en-US" dirty="0">
                <a:latin typeface="Garamond" panose="02020404030301010803" pitchFamily="18" charset="0"/>
              </a:rPr>
              <a:t>, </a:t>
            </a:r>
            <a:r>
              <a:rPr lang="en-US" dirty="0" err="1">
                <a:latin typeface="Garamond" panose="02020404030301010803" pitchFamily="18" charset="0"/>
              </a:rPr>
              <a:t>kako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sr-Latn-RS" dirty="0">
                <a:latin typeface="Garamond" panose="02020404030301010803" pitchFamily="18" charset="0"/>
              </a:rPr>
              <a:t>kod </a:t>
            </a:r>
            <a:r>
              <a:rPr lang="en-US" dirty="0" err="1">
                <a:latin typeface="Garamond" panose="02020404030301010803" pitchFamily="18" charset="0"/>
              </a:rPr>
              <a:t>učeni</a:t>
            </a:r>
            <a:r>
              <a:rPr lang="sr-Latn-RS" dirty="0">
                <a:latin typeface="Garamond" panose="02020404030301010803" pitchFamily="18" charset="0"/>
              </a:rPr>
              <a:t>ka</a:t>
            </a:r>
            <a:r>
              <a:rPr lang="en-US" dirty="0">
                <a:latin typeface="Garamond" panose="02020404030301010803" pitchFamily="18" charset="0"/>
              </a:rPr>
              <a:t>/c</a:t>
            </a:r>
            <a:r>
              <a:rPr lang="sr-Latn-RS" dirty="0">
                <a:latin typeface="Garamond" panose="02020404030301010803" pitchFamily="18" charset="0"/>
              </a:rPr>
              <a:t>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sr-Latn-RS" dirty="0">
                <a:latin typeface="Garamond" panose="02020404030301010803" pitchFamily="18" charset="0"/>
              </a:rPr>
              <a:t>uticati </a:t>
            </a:r>
            <a:r>
              <a:rPr lang="en-US" dirty="0">
                <a:latin typeface="Garamond" panose="02020404030301010803" pitchFamily="18" charset="0"/>
              </a:rPr>
              <a:t>da </a:t>
            </a:r>
            <a:r>
              <a:rPr lang="en-US" dirty="0" err="1">
                <a:latin typeface="Garamond" panose="02020404030301010803" pitchFamily="18" charset="0"/>
              </a:rPr>
              <a:t>prepoznaju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ličnu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odgovornost</a:t>
            </a:r>
            <a:r>
              <a:rPr lang="en-US" dirty="0">
                <a:latin typeface="Garamond" panose="02020404030301010803" pitchFamily="18" charset="0"/>
              </a:rPr>
              <a:t>, </a:t>
            </a:r>
            <a:r>
              <a:rPr lang="en-US" dirty="0" err="1">
                <a:latin typeface="Garamond" panose="02020404030301010803" pitchFamily="18" charset="0"/>
              </a:rPr>
              <a:t>koji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su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preporučljivi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načini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reagovanja</a:t>
            </a:r>
            <a:r>
              <a:rPr lang="en-US" dirty="0">
                <a:latin typeface="Garamond" panose="02020404030301010803" pitchFamily="18" charset="0"/>
              </a:rPr>
              <a:t>, </a:t>
            </a:r>
            <a:r>
              <a:rPr lang="en-US" dirty="0" err="1">
                <a:latin typeface="Garamond" panose="02020404030301010803" pitchFamily="18" charset="0"/>
              </a:rPr>
              <a:t>rješavanja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problema</a:t>
            </a:r>
            <a:r>
              <a:rPr lang="en-US" dirty="0">
                <a:latin typeface="Garamond" panose="02020404030301010803" pitchFamily="18" charset="0"/>
              </a:rPr>
              <a:t>.</a:t>
            </a:r>
          </a:p>
          <a:p>
            <a:pPr lvl="0" algn="just"/>
            <a:r>
              <a:rPr lang="en-US" dirty="0">
                <a:latin typeface="Garamond" panose="02020404030301010803" pitchFamily="18" charset="0"/>
              </a:rPr>
              <a:t>a) </a:t>
            </a:r>
            <a:r>
              <a:rPr lang="en-US" dirty="0" err="1">
                <a:latin typeface="Garamond" panose="02020404030301010803" pitchFamily="18" charset="0"/>
              </a:rPr>
              <a:t>Kako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sr-Latn-RS" dirty="0">
                <a:latin typeface="Garamond" panose="02020404030301010803" pitchFamily="18" charset="0"/>
              </a:rPr>
              <a:t>učenike uputiti da </a:t>
            </a:r>
            <a:r>
              <a:rPr lang="en-US" dirty="0" err="1">
                <a:latin typeface="Garamond" panose="02020404030301010803" pitchFamily="18" charset="0"/>
              </a:rPr>
              <a:t>asertivno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saopšt</a:t>
            </a:r>
            <a:r>
              <a:rPr lang="sr-Latn-RS" dirty="0">
                <a:latin typeface="Garamond" panose="02020404030301010803" pitchFamily="18" charset="0"/>
              </a:rPr>
              <a:t>e</a:t>
            </a:r>
            <a:r>
              <a:rPr lang="en-US" dirty="0">
                <a:latin typeface="Garamond" panose="02020404030301010803" pitchFamily="18" charset="0"/>
              </a:rPr>
              <a:t> da </a:t>
            </a:r>
            <a:r>
              <a:rPr lang="sr-Latn-RS" dirty="0">
                <a:latin typeface="Garamond" panose="02020404030301010803" pitchFamily="18" charset="0"/>
              </a:rPr>
              <a:t>im </a:t>
            </a:r>
            <a:r>
              <a:rPr lang="en-US" dirty="0" err="1">
                <a:latin typeface="Garamond" panose="02020404030301010803" pitchFamily="18" charset="0"/>
              </a:rPr>
              <a:t>nešto</a:t>
            </a:r>
            <a:r>
              <a:rPr lang="en-US" dirty="0">
                <a:latin typeface="Garamond" panose="02020404030301010803" pitchFamily="18" charset="0"/>
              </a:rPr>
              <a:t> ne </a:t>
            </a:r>
            <a:r>
              <a:rPr lang="en-US" dirty="0" err="1">
                <a:latin typeface="Garamond" panose="02020404030301010803" pitchFamily="18" charset="0"/>
              </a:rPr>
              <a:t>prija</a:t>
            </a:r>
            <a:r>
              <a:rPr lang="en-US" dirty="0">
                <a:latin typeface="Garamond" panose="02020404030301010803" pitchFamily="18" charset="0"/>
              </a:rPr>
              <a:t> i da sa time </a:t>
            </a:r>
            <a:r>
              <a:rPr lang="en-US" dirty="0" err="1">
                <a:latin typeface="Garamond" panose="02020404030301010803" pitchFamily="18" charset="0"/>
              </a:rPr>
              <a:t>druga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osoba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treba</a:t>
            </a:r>
            <a:r>
              <a:rPr lang="en-US" dirty="0">
                <a:latin typeface="Garamond" panose="02020404030301010803" pitchFamily="18" charset="0"/>
              </a:rPr>
              <a:t> da </a:t>
            </a:r>
            <a:r>
              <a:rPr lang="en-US" dirty="0" err="1">
                <a:latin typeface="Garamond" panose="02020404030301010803" pitchFamily="18" charset="0"/>
              </a:rPr>
              <a:t>prestane</a:t>
            </a:r>
            <a:r>
              <a:rPr lang="en-US" dirty="0">
                <a:latin typeface="Garamond" panose="02020404030301010803" pitchFamily="18" charset="0"/>
              </a:rPr>
              <a:t>?! b) </a:t>
            </a:r>
            <a:r>
              <a:rPr lang="en-US" dirty="0" err="1">
                <a:latin typeface="Garamond" panose="02020404030301010803" pitchFamily="18" charset="0"/>
              </a:rPr>
              <a:t>Kome</a:t>
            </a:r>
            <a:r>
              <a:rPr lang="en-US" dirty="0">
                <a:latin typeface="Garamond" panose="02020404030301010803" pitchFamily="18" charset="0"/>
              </a:rPr>
              <a:t> i </a:t>
            </a:r>
            <a:r>
              <a:rPr lang="en-US" dirty="0" err="1">
                <a:latin typeface="Garamond" panose="02020404030301010803" pitchFamily="18" charset="0"/>
              </a:rPr>
              <a:t>kako</a:t>
            </a:r>
            <a:r>
              <a:rPr lang="en-US" dirty="0">
                <a:latin typeface="Garamond" panose="02020404030301010803" pitchFamily="18" charset="0"/>
              </a:rPr>
              <a:t> bi se </a:t>
            </a:r>
            <a:r>
              <a:rPr lang="en-US" dirty="0" err="1">
                <a:latin typeface="Garamond" panose="02020404030301010803" pitchFamily="18" charset="0"/>
              </a:rPr>
              <a:t>obratili</a:t>
            </a:r>
            <a:r>
              <a:rPr lang="en-US" dirty="0">
                <a:latin typeface="Garamond" panose="02020404030301010803" pitchFamily="18" charset="0"/>
              </a:rPr>
              <a:t>?!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826906"/>
              </p:ext>
            </p:extLst>
          </p:nvPr>
        </p:nvGraphicFramePr>
        <p:xfrm>
          <a:off x="381000" y="1676400"/>
          <a:ext cx="8382000" cy="266700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06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dirty="0">
                          <a:effectLst/>
                          <a:latin typeface="Garamond" panose="02020404030301010803" pitchFamily="18" charset="0"/>
                        </a:rPr>
                        <a:t>Zabavna i podržavajuća poruka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spc="5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spc="5" dirty="0">
                          <a:effectLst/>
                          <a:latin typeface="Garamond" panose="02020404030301010803" pitchFamily="18" charset="0"/>
                        </a:rPr>
                        <a:t>Uznemirujuća i povređujuća poruka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601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400" spc="5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903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Garamond" panose="02020404030301010803" pitchFamily="18" charset="0"/>
              </a:rPr>
              <a:t>Druga </a:t>
            </a:r>
            <a:r>
              <a:rPr lang="en-GB" dirty="0" err="1">
                <a:latin typeface="Garamond" panose="02020404030301010803" pitchFamily="18" charset="0"/>
              </a:rPr>
              <a:t>aktivnost</a:t>
            </a:r>
            <a:r>
              <a:rPr lang="en-GB" dirty="0">
                <a:latin typeface="Garamond" panose="02020404030301010803" pitchFamily="18" charset="0"/>
              </a:rPr>
              <a:t> - </a:t>
            </a:r>
            <a:r>
              <a:rPr lang="sr-Latn-ME" b="1" dirty="0">
                <a:latin typeface="Garamond" panose="02020404030301010803" pitchFamily="18" charset="0"/>
              </a:rPr>
              <a:t>Sigurno ponašanje - </a:t>
            </a:r>
            <a:r>
              <a:rPr lang="fr-BE" b="1" dirty="0" err="1">
                <a:latin typeface="Garamond" panose="02020404030301010803" pitchFamily="18" charset="0"/>
              </a:rPr>
              <a:t>Vrijednosti</a:t>
            </a:r>
            <a:r>
              <a:rPr lang="fr-BE" b="1" dirty="0">
                <a:latin typeface="Garamond" panose="02020404030301010803" pitchFamily="18" charset="0"/>
              </a:rPr>
              <a:t>, </a:t>
            </a:r>
            <a:r>
              <a:rPr lang="fr-BE" b="1" dirty="0" err="1">
                <a:latin typeface="Garamond" panose="02020404030301010803" pitchFamily="18" charset="0"/>
              </a:rPr>
              <a:t>pravila</a:t>
            </a:r>
            <a:r>
              <a:rPr lang="fr-BE" b="1" dirty="0">
                <a:latin typeface="Garamond" panose="02020404030301010803" pitchFamily="18" charset="0"/>
              </a:rPr>
              <a:t> i </a:t>
            </a:r>
            <a:r>
              <a:rPr lang="fr-BE" b="1" dirty="0" err="1">
                <a:latin typeface="Garamond" panose="02020404030301010803" pitchFamily="18" charset="0"/>
              </a:rPr>
              <a:t>posljedice</a:t>
            </a:r>
            <a:endParaRPr lang="en-GB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495800"/>
          </a:xfrm>
        </p:spPr>
        <p:txBody>
          <a:bodyPr>
            <a:normAutofit/>
          </a:bodyPr>
          <a:lstStyle/>
          <a:p>
            <a:pPr algn="just"/>
            <a:r>
              <a:rPr lang="en-US" dirty="0" err="1">
                <a:latin typeface="Garamond" panose="02020404030301010803" pitchFamily="18" charset="0"/>
              </a:rPr>
              <a:t>Osmišljavaju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precizne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rečenice</a:t>
            </a:r>
            <a:r>
              <a:rPr lang="en-US" dirty="0">
                <a:latin typeface="Garamond" panose="02020404030301010803" pitchFamily="18" charset="0"/>
              </a:rPr>
              <a:t> u </a:t>
            </a:r>
            <a:r>
              <a:rPr lang="en-US" dirty="0" err="1">
                <a:latin typeface="Garamond" panose="02020404030301010803" pitchFamily="18" charset="0"/>
              </a:rPr>
              <a:t>formi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pravila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kojima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definišu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nepoželjno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ponašanje</a:t>
            </a:r>
            <a:r>
              <a:rPr lang="en-US" dirty="0">
                <a:latin typeface="Garamond" panose="02020404030301010803" pitchFamily="18" charset="0"/>
              </a:rPr>
              <a:t>, </a:t>
            </a:r>
            <a:r>
              <a:rPr lang="en-US" dirty="0" err="1">
                <a:latin typeface="Garamond" panose="02020404030301010803" pitchFamily="18" charset="0"/>
              </a:rPr>
              <a:t>neprihvatljive</a:t>
            </a:r>
            <a:r>
              <a:rPr lang="en-US" dirty="0">
                <a:latin typeface="Garamond" panose="02020404030301010803" pitchFamily="18" charset="0"/>
              </a:rPr>
              <a:t> i </a:t>
            </a:r>
            <a:r>
              <a:rPr lang="en-US" dirty="0" err="1">
                <a:latin typeface="Garamond" panose="02020404030301010803" pitchFamily="18" charset="0"/>
              </a:rPr>
              <a:t>situacije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koje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treba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izbjegavati</a:t>
            </a:r>
            <a:r>
              <a:rPr lang="en-US" dirty="0">
                <a:latin typeface="Garamond" panose="02020404030301010803" pitchFamily="18" charset="0"/>
              </a:rPr>
              <a:t>?</a:t>
            </a:r>
          </a:p>
          <a:p>
            <a:pPr lvl="0" algn="just"/>
            <a:r>
              <a:rPr lang="en-US" dirty="0" err="1">
                <a:latin typeface="Garamond" panose="02020404030301010803" pitchFamily="18" charset="0"/>
              </a:rPr>
              <a:t>Istovremeno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definišu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što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treba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uraditi</a:t>
            </a:r>
            <a:r>
              <a:rPr lang="en-US" dirty="0">
                <a:latin typeface="Garamond" panose="02020404030301010803" pitchFamily="18" charset="0"/>
              </a:rPr>
              <a:t> u </a:t>
            </a:r>
            <a:r>
              <a:rPr lang="en-US" dirty="0" err="1">
                <a:latin typeface="Garamond" panose="02020404030301010803" pitchFamily="18" charset="0"/>
              </a:rPr>
              <a:t>slučajevima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kada</a:t>
            </a:r>
            <a:r>
              <a:rPr lang="en-US" dirty="0">
                <a:latin typeface="Garamond" panose="02020404030301010803" pitchFamily="18" charset="0"/>
              </a:rPr>
              <a:t> se </a:t>
            </a:r>
            <a:r>
              <a:rPr lang="en-US" dirty="0" err="1">
                <a:latin typeface="Garamond" panose="02020404030301010803" pitchFamily="18" charset="0"/>
              </a:rPr>
              <a:t>zloupotreba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dogodi</a:t>
            </a:r>
            <a:r>
              <a:rPr lang="en-US" dirty="0">
                <a:latin typeface="Garamond" panose="02020404030301010803" pitchFamily="18" charset="0"/>
              </a:rPr>
              <a:t>.</a:t>
            </a:r>
          </a:p>
          <a:p>
            <a:pPr lvl="0" algn="just"/>
            <a:r>
              <a:rPr lang="en-US" dirty="0">
                <a:latin typeface="Garamond" panose="02020404030301010803" pitchFamily="18" charset="0"/>
              </a:rPr>
              <a:t>Od </a:t>
            </a:r>
            <a:r>
              <a:rPr lang="en-US" dirty="0" err="1">
                <a:latin typeface="Garamond" panose="02020404030301010803" pitchFamily="18" charset="0"/>
              </a:rPr>
              <a:t>izlistanih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rečenica</a:t>
            </a:r>
            <a:r>
              <a:rPr lang="en-US" dirty="0">
                <a:latin typeface="Garamond" panose="02020404030301010803" pitchFamily="18" charset="0"/>
              </a:rPr>
              <a:t>/</a:t>
            </a:r>
            <a:r>
              <a:rPr lang="en-US" dirty="0" err="1">
                <a:latin typeface="Garamond" panose="02020404030301010803" pitchFamily="18" charset="0"/>
              </a:rPr>
              <a:t>pravila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izrađuju</a:t>
            </a:r>
            <a:r>
              <a:rPr lang="en-US" dirty="0">
                <a:latin typeface="Garamond" panose="02020404030301010803" pitchFamily="18" charset="0"/>
              </a:rPr>
              <a:t> poster </a:t>
            </a:r>
            <a:r>
              <a:rPr lang="en-US" dirty="0" err="1">
                <a:latin typeface="Garamond" panose="02020404030301010803" pitchFamily="18" charset="0"/>
              </a:rPr>
              <a:t>koji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će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biti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postavljen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na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vidnom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mjestu</a:t>
            </a:r>
            <a:r>
              <a:rPr lang="en-US" dirty="0">
                <a:latin typeface="Garamond" panose="02020404030301010803" pitchFamily="18" charset="0"/>
              </a:rPr>
              <a:t> u </a:t>
            </a:r>
            <a:r>
              <a:rPr lang="en-US" dirty="0" err="1">
                <a:latin typeface="Garamond" panose="02020404030301010803" pitchFamily="18" charset="0"/>
              </a:rPr>
              <a:t>učionici</a:t>
            </a:r>
            <a:r>
              <a:rPr lang="en-US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581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err="1">
                <a:latin typeface="Garamond" panose="02020404030301010803" pitchFamily="18" charset="0"/>
              </a:rPr>
              <a:t>Dodatne</a:t>
            </a:r>
            <a:r>
              <a:rPr lang="en-US" b="1" dirty="0">
                <a:latin typeface="Garamond" panose="02020404030301010803" pitchFamily="18" charset="0"/>
              </a:rPr>
              <a:t> </a:t>
            </a:r>
            <a:r>
              <a:rPr lang="en-US" b="1" dirty="0" err="1">
                <a:latin typeface="Garamond" panose="02020404030301010803" pitchFamily="18" charset="0"/>
              </a:rPr>
              <a:t>korisne</a:t>
            </a:r>
            <a:r>
              <a:rPr lang="en-US" b="1" dirty="0">
                <a:latin typeface="Garamond" panose="02020404030301010803" pitchFamily="18" charset="0"/>
              </a:rPr>
              <a:t> </a:t>
            </a:r>
            <a:r>
              <a:rPr lang="en-US" b="1" dirty="0" err="1">
                <a:latin typeface="Garamond" panose="02020404030301010803" pitchFamily="18" charset="0"/>
              </a:rPr>
              <a:t>informacije</a:t>
            </a:r>
            <a:endParaRPr lang="en-GB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4985203"/>
              </p:ext>
            </p:extLst>
          </p:nvPr>
        </p:nvGraphicFramePr>
        <p:xfrm>
          <a:off x="228600" y="1219200"/>
          <a:ext cx="8763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318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21DF24-67DE-4B92-A46C-3EF2CC3A49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5B21DF24-67DE-4B92-A46C-3EF2CC3A49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5B21DF24-67DE-4B92-A46C-3EF2CC3A49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4D20B6-A717-478D-B663-AD4EFB1663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5E4D20B6-A717-478D-B663-AD4EFB1663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5E4D20B6-A717-478D-B663-AD4EFB1663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0C9D11-4A33-4E96-8804-E01E763829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E80C9D11-4A33-4E96-8804-E01E763829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E80C9D11-4A33-4E96-8804-E01E763829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E48446-27A8-46FD-929C-AF7C08BB5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35E48446-27A8-46FD-929C-AF7C08BB5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35E48446-27A8-46FD-929C-AF7C08BB5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err="1">
                <a:latin typeface="Garamond" panose="02020404030301010803" pitchFamily="18" charset="0"/>
              </a:rPr>
              <a:t>Prilog</a:t>
            </a:r>
            <a:endParaRPr lang="en-GB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045846"/>
              </p:ext>
            </p:extLst>
          </p:nvPr>
        </p:nvGraphicFramePr>
        <p:xfrm>
          <a:off x="76200" y="1143000"/>
          <a:ext cx="89154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058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5E4369027FD7428E0C6041F558911A" ma:contentTypeVersion="0" ma:contentTypeDescription="Create a new document." ma:contentTypeScope="" ma:versionID="45727d61dfe692b708aa3d961b0f4c6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3C4209B-26FB-4847-BAD0-F9106744EC07}"/>
</file>

<file path=customXml/itemProps2.xml><?xml version="1.0" encoding="utf-8"?>
<ds:datastoreItem xmlns:ds="http://schemas.openxmlformats.org/officeDocument/2006/customXml" ds:itemID="{3BD31FE1-1408-41EA-9146-55FFA36ED0FF}"/>
</file>

<file path=customXml/itemProps3.xml><?xml version="1.0" encoding="utf-8"?>
<ds:datastoreItem xmlns:ds="http://schemas.openxmlformats.org/officeDocument/2006/customXml" ds:itemID="{0A8633F8-7997-4153-A37E-6DC1408E2286}"/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639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Garamond</vt:lpstr>
      <vt:lpstr>Times New Roman</vt:lpstr>
      <vt:lpstr>Office Theme</vt:lpstr>
      <vt:lpstr>ZAŠTITIMO ĐECU – NAUČIMO IH DA PREPOZNAJU I POBIJEDE IZAZOVE NA DRUŠTVENIM MREŽAMA</vt:lpstr>
      <vt:lpstr>Prijedlozi za aktivan pristup nastavi informatike u okviru prevencije on-line nasilja </vt:lpstr>
      <vt:lpstr>Uvod</vt:lpstr>
      <vt:lpstr>Polazište u predmetnim programima</vt:lpstr>
      <vt:lpstr>SIGURNOST ĐECE</vt:lpstr>
      <vt:lpstr>Ideje za izvođenje (dopunu) časa</vt:lpstr>
      <vt:lpstr>Zadatak za interakciju</vt:lpstr>
      <vt:lpstr>Prva aktivnost - poruke</vt:lpstr>
      <vt:lpstr>Druga aktivnost - Sigurno ponašanje - Vrijednosti, pravila i posljedice</vt:lpstr>
      <vt:lpstr>Dodatne korisne informacije</vt:lpstr>
      <vt:lpstr>Prilog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ZAŠTITIMO ĐECU – NAUČIMO IH DA PREPOZNAJU I POBIJEDE IZAZOVE NA DRUŠTVENIM MREŽAMA</dc:title>
  <dc:creator>Tamara Milic</dc:creator>
  <cp:lastModifiedBy>Jelena Konatar</cp:lastModifiedBy>
  <cp:revision>33</cp:revision>
  <dcterms:created xsi:type="dcterms:W3CDTF">2006-08-16T00:00:00Z</dcterms:created>
  <dcterms:modified xsi:type="dcterms:W3CDTF">2017-02-06T10:13:43Z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0x010100385E4369027FD7428E0C6041F558911A</vt:lpwstr>
  </property>
</Properties>
</file>