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12CBD-717F-4BE1-AC59-EACD07442367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F6788-B97E-4556-ABD2-EDD3BC26F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3124200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+mn-lt"/>
              </a:rPr>
              <a:t>JPU „Jevrosima Jevra Rabrenović” Mojkovac</a:t>
            </a:r>
            <a:br>
              <a:rPr lang="sr-Latn-RS" sz="3200" dirty="0" smtClean="0">
                <a:latin typeface="+mn-lt"/>
              </a:rPr>
            </a:br>
            <a:r>
              <a:rPr lang="sr-Latn-RS" sz="3200" dirty="0" smtClean="0">
                <a:latin typeface="+mn-lt"/>
              </a:rPr>
              <a:t/>
            </a:r>
            <a:br>
              <a:rPr lang="sr-Latn-RS" sz="3200" dirty="0" smtClean="0">
                <a:latin typeface="+mn-lt"/>
              </a:rPr>
            </a:br>
            <a:r>
              <a:rPr lang="sr-Latn-RS" sz="3200" dirty="0" smtClean="0">
                <a:latin typeface="+mn-lt"/>
              </a:rPr>
              <a:t/>
            </a:r>
            <a:br>
              <a:rPr lang="sr-Latn-RS" sz="3200" dirty="0" smtClean="0">
                <a:latin typeface="+mn-lt"/>
              </a:rPr>
            </a:br>
            <a:r>
              <a:rPr lang="sr-Latn-RS" sz="3200" dirty="0" smtClean="0">
                <a:latin typeface="+mn-lt"/>
              </a:rPr>
              <a:t/>
            </a:r>
            <a:br>
              <a:rPr lang="sr-Latn-RS" sz="3200" dirty="0" smtClean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199"/>
            <a:ext cx="8229600" cy="91440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sr-Latn-RS" dirty="0" smtClean="0"/>
              <a:t>Mojkovac</a:t>
            </a:r>
            <a:endParaRPr lang="en-US" dirty="0"/>
          </a:p>
        </p:txBody>
      </p:sp>
      <p:pic>
        <p:nvPicPr>
          <p:cNvPr id="5" name="Picture 4" descr="logo vrtica 00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981200"/>
            <a:ext cx="18669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+mn-lt"/>
              </a:rPr>
              <a:t>Osnovni podaci o ustanovi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Ustanova je </a:t>
            </a:r>
            <a:r>
              <a:rPr lang="en-US" dirty="0" err="1" smtClean="0"/>
              <a:t>osnovana</a:t>
            </a:r>
            <a:r>
              <a:rPr lang="en-US" dirty="0" smtClean="0"/>
              <a:t> 01.09.1953.godine,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Dječije</a:t>
            </a:r>
            <a:r>
              <a:rPr lang="en-US" dirty="0" smtClean="0"/>
              <a:t> </a:t>
            </a:r>
            <a:r>
              <a:rPr lang="en-US" dirty="0" err="1" smtClean="0"/>
              <a:t>zabavište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1966</a:t>
            </a:r>
            <a:r>
              <a:rPr lang="en-US" dirty="0" smtClean="0"/>
              <a:t>. </a:t>
            </a:r>
            <a:r>
              <a:rPr lang="en-US" dirty="0" err="1" smtClean="0"/>
              <a:t>prerasta</a:t>
            </a:r>
            <a:r>
              <a:rPr lang="en-US" dirty="0" smtClean="0"/>
              <a:t> </a:t>
            </a:r>
            <a:r>
              <a:rPr lang="en-US" dirty="0" smtClean="0"/>
              <a:t>u </a:t>
            </a:r>
            <a:r>
              <a:rPr lang="en-US" dirty="0" err="1" smtClean="0"/>
              <a:t>Dječiji</a:t>
            </a:r>
            <a:r>
              <a:rPr lang="en-US" dirty="0" smtClean="0"/>
              <a:t> </a:t>
            </a:r>
            <a:r>
              <a:rPr lang="en-US" dirty="0" err="1" smtClean="0"/>
              <a:t>vrtić</a:t>
            </a:r>
            <a:r>
              <a:rPr lang="en-US" dirty="0" smtClean="0"/>
              <a:t>. </a:t>
            </a:r>
            <a:endParaRPr lang="en-US" dirty="0" smtClean="0"/>
          </a:p>
          <a:p>
            <a:pPr algn="just"/>
            <a:r>
              <a:rPr lang="en-US" dirty="0" smtClean="0"/>
              <a:t>07.12.1994. </a:t>
            </a:r>
            <a:r>
              <a:rPr lang="en-US" dirty="0" err="1" smtClean="0"/>
              <a:t>mijenja</a:t>
            </a:r>
            <a:r>
              <a:rPr lang="en-US" dirty="0" smtClean="0"/>
              <a:t> </a:t>
            </a:r>
            <a:r>
              <a:rPr lang="en-US" dirty="0" err="1" smtClean="0"/>
              <a:t>naziv</a:t>
            </a:r>
            <a:r>
              <a:rPr lang="en-US" dirty="0" smtClean="0"/>
              <a:t> </a:t>
            </a:r>
            <a:r>
              <a:rPr lang="en-US" dirty="0" smtClean="0"/>
              <a:t>u </a:t>
            </a:r>
            <a:r>
              <a:rPr lang="en-US" dirty="0" err="1" smtClean="0"/>
              <a:t>Javnu</a:t>
            </a:r>
            <a:r>
              <a:rPr lang="en-US" dirty="0" smtClean="0"/>
              <a:t> </a:t>
            </a:r>
            <a:r>
              <a:rPr lang="en-US" dirty="0" err="1" smtClean="0"/>
              <a:t>predškolsku</a:t>
            </a:r>
            <a:r>
              <a:rPr lang="en-US" dirty="0" smtClean="0"/>
              <a:t> </a:t>
            </a:r>
            <a:r>
              <a:rPr lang="en-US" dirty="0" err="1" smtClean="0"/>
              <a:t>ustanovu</a:t>
            </a:r>
            <a:r>
              <a:rPr lang="en-US" dirty="0" smtClean="0"/>
              <a:t> “Jevrosima </a:t>
            </a:r>
            <a:r>
              <a:rPr lang="en-US" dirty="0" err="1" smtClean="0"/>
              <a:t>Rabrenović</a:t>
            </a:r>
            <a:r>
              <a:rPr lang="en-US" dirty="0" smtClean="0"/>
              <a:t> – </a:t>
            </a:r>
            <a:r>
              <a:rPr lang="en-US" dirty="0" err="1" smtClean="0"/>
              <a:t>Jevra</a:t>
            </a:r>
            <a:r>
              <a:rPr lang="en-US" dirty="0" smtClean="0"/>
              <a:t>”</a:t>
            </a:r>
            <a:r>
              <a:rPr lang="sr-Latn-RS" dirty="0" smtClean="0"/>
              <a:t>.</a:t>
            </a:r>
            <a:endParaRPr lang="en-US" dirty="0" smtClean="0"/>
          </a:p>
          <a:p>
            <a:pPr algn="just"/>
            <a:r>
              <a:rPr lang="sr-Latn-CS" dirty="0" smtClean="0"/>
              <a:t>U školskoj 2019/20.godini </a:t>
            </a:r>
            <a:r>
              <a:rPr lang="sr-Latn-CS" dirty="0" smtClean="0"/>
              <a:t>zaposleno 20 radnika</a:t>
            </a:r>
            <a:r>
              <a:rPr lang="en-US" dirty="0" smtClean="0"/>
              <a:t>: </a:t>
            </a:r>
            <a:r>
              <a:rPr lang="sr-Latn-CS" dirty="0" smtClean="0"/>
              <a:t>vaspitača 9</a:t>
            </a:r>
            <a:r>
              <a:rPr lang="en-US" dirty="0" smtClean="0"/>
              <a:t>, </a:t>
            </a:r>
            <a:r>
              <a:rPr lang="sr-Latn-CS" dirty="0" smtClean="0"/>
              <a:t>Ustanova </a:t>
            </a:r>
            <a:r>
              <a:rPr lang="sr-Latn-CS" dirty="0" smtClean="0"/>
              <a:t>nema stručne saradnike.</a:t>
            </a:r>
            <a:br>
              <a:rPr lang="sr-Latn-CS" dirty="0" smtClean="0"/>
            </a:br>
            <a:endParaRPr lang="en-US" dirty="0" smtClean="0"/>
          </a:p>
          <a:p>
            <a:pPr algn="just"/>
            <a:endParaRPr lang="sr-Latn-RS" dirty="0" smtClean="0"/>
          </a:p>
        </p:txBody>
      </p:sp>
      <p:pic>
        <p:nvPicPr>
          <p:cNvPr id="4" name="Picture 3" descr="logo vrtica 00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970" y="4648200"/>
            <a:ext cx="262763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dirty="0" smtClean="0">
                <a:latin typeface="+mn-lt"/>
              </a:rPr>
              <a:t>Osnovni podaci o đeci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Latn-RS" sz="3000" dirty="0" smtClean="0"/>
              <a:t>Ove godine </a:t>
            </a:r>
            <a:r>
              <a:rPr lang="sr-Latn-RS" sz="3000" dirty="0" smtClean="0"/>
              <a:t>upisano 181 dijete</a:t>
            </a:r>
            <a:r>
              <a:rPr lang="en-US" sz="3000" dirty="0" smtClean="0"/>
              <a:t>.</a:t>
            </a:r>
            <a:endParaRPr lang="sr-Latn-RS" sz="3000" dirty="0" smtClean="0"/>
          </a:p>
          <a:p>
            <a:pPr algn="just"/>
            <a:r>
              <a:rPr lang="en-US" sz="3000" dirty="0" smtClean="0"/>
              <a:t>R</a:t>
            </a:r>
            <a:r>
              <a:rPr lang="sr-Latn-RS" sz="3000" dirty="0" smtClean="0"/>
              <a:t>edovna djelatnost realizuje se u matičnom objektu i u interaktivnoj službi.</a:t>
            </a:r>
          </a:p>
          <a:p>
            <a:pPr algn="just"/>
            <a:r>
              <a:rPr lang="sr-Latn-RS" sz="3000" dirty="0" smtClean="0"/>
              <a:t>Vaspitno-obrazovni rad se organizuje u 5 vaspitnih grupa (starija jaslena grupa, mlađa vaspitna grupa, srednja vaspitna grupa i dvije starije vaspitne grupe).</a:t>
            </a:r>
          </a:p>
          <a:p>
            <a:pPr algn="just"/>
            <a:endParaRPr lang="en-US" dirty="0"/>
          </a:p>
        </p:txBody>
      </p:sp>
      <p:pic>
        <p:nvPicPr>
          <p:cNvPr id="4" name="Picture 3" descr="logo vrtica 00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4572000"/>
            <a:ext cx="3124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410200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+mn-lt"/>
              </a:rPr>
              <a:t>•</a:t>
            </a:r>
            <a:r>
              <a:rPr lang="en-US" sz="3300" dirty="0" err="1" smtClean="0">
                <a:latin typeface="+mn-lt"/>
              </a:rPr>
              <a:t>Primarni</a:t>
            </a:r>
            <a:r>
              <a:rPr lang="en-US" sz="3300" dirty="0" smtClean="0">
                <a:latin typeface="+mn-lt"/>
              </a:rPr>
              <a:t> program </a:t>
            </a:r>
            <a:r>
              <a:rPr lang="en-US" sz="3300" dirty="0" err="1" smtClean="0">
                <a:latin typeface="+mn-lt"/>
              </a:rPr>
              <a:t>obuhvata</a:t>
            </a:r>
            <a:r>
              <a:rPr lang="en-US" sz="3300" dirty="0" smtClean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poludnevni</a:t>
            </a:r>
            <a:r>
              <a:rPr lang="en-US" sz="3300" dirty="0">
                <a:latin typeface="+mn-lt"/>
              </a:rPr>
              <a:t> i </a:t>
            </a:r>
            <a:r>
              <a:rPr lang="en-US" sz="3300" dirty="0" err="1">
                <a:latin typeface="+mn-lt"/>
              </a:rPr>
              <a:t>cjelodnevni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 smtClean="0">
                <a:latin typeface="+mn-lt"/>
              </a:rPr>
              <a:t>boravak</a:t>
            </a:r>
            <a:r>
              <a:rPr lang="en-US" sz="3300" dirty="0" smtClean="0">
                <a:latin typeface="+mn-lt"/>
              </a:rPr>
              <a:t/>
            </a:r>
            <a:br>
              <a:rPr lang="en-US" sz="3300" dirty="0" smtClean="0">
                <a:latin typeface="+mn-lt"/>
              </a:rPr>
            </a:br>
            <a:r>
              <a:rPr lang="en-US" sz="3300" dirty="0" err="1" smtClean="0">
                <a:latin typeface="+mn-lt"/>
              </a:rPr>
              <a:t>Kraći</a:t>
            </a:r>
            <a:r>
              <a:rPr lang="en-US" sz="3300" dirty="0" smtClean="0">
                <a:latin typeface="+mn-lt"/>
              </a:rPr>
              <a:t> program (</a:t>
            </a:r>
            <a:r>
              <a:rPr lang="en-US" sz="3300" dirty="0" err="1" smtClean="0">
                <a:latin typeface="+mn-lt"/>
              </a:rPr>
              <a:t>pripreme</a:t>
            </a:r>
            <a:r>
              <a:rPr lang="en-US" sz="3300" dirty="0" smtClean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djece</a:t>
            </a:r>
            <a:r>
              <a:rPr lang="en-US" sz="3300" dirty="0">
                <a:latin typeface="+mn-lt"/>
              </a:rPr>
              <a:t> za </a:t>
            </a:r>
            <a:r>
              <a:rPr lang="en-US" sz="3300" dirty="0" err="1">
                <a:latin typeface="+mn-lt"/>
              </a:rPr>
              <a:t>osnovnu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školu</a:t>
            </a:r>
            <a:r>
              <a:rPr lang="en-US" sz="3300" dirty="0" smtClean="0">
                <a:latin typeface="+mn-lt"/>
              </a:rPr>
              <a:t>).</a:t>
            </a:r>
            <a:r>
              <a:rPr lang="sr-Latn-RS" sz="3300" dirty="0" smtClean="0">
                <a:latin typeface="+mn-lt"/>
              </a:rPr>
              <a:t/>
            </a:r>
            <a:br>
              <a:rPr lang="sr-Latn-RS" sz="3300" dirty="0" smtClean="0">
                <a:latin typeface="+mn-lt"/>
              </a:rPr>
            </a:br>
            <a:r>
              <a:rPr lang="sr-Latn-RS" sz="3300" dirty="0" smtClean="0">
                <a:latin typeface="+mn-lt"/>
              </a:rPr>
              <a:t>•</a:t>
            </a:r>
            <a:r>
              <a:rPr lang="en-US" sz="3300" dirty="0" smtClean="0">
                <a:latin typeface="+mn-lt"/>
              </a:rPr>
              <a:t>U </a:t>
            </a:r>
            <a:r>
              <a:rPr lang="en-US" sz="3300" dirty="0" err="1">
                <a:latin typeface="+mn-lt"/>
              </a:rPr>
              <a:t>okviru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Interaktivne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službe</a:t>
            </a:r>
            <a:r>
              <a:rPr lang="en-US" sz="3300" dirty="0">
                <a:latin typeface="+mn-lt"/>
              </a:rPr>
              <a:t> rad se </a:t>
            </a:r>
            <a:r>
              <a:rPr lang="en-US" sz="3300" dirty="0" err="1">
                <a:latin typeface="+mn-lt"/>
              </a:rPr>
              <a:t>odvija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na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četiri</a:t>
            </a:r>
            <a:r>
              <a:rPr lang="en-US" sz="3300" dirty="0">
                <a:latin typeface="+mn-lt"/>
              </a:rPr>
              <a:t> </a:t>
            </a:r>
            <a:r>
              <a:rPr lang="en-US" sz="3300" dirty="0" err="1">
                <a:latin typeface="+mn-lt"/>
              </a:rPr>
              <a:t>punkta</a:t>
            </a:r>
            <a:r>
              <a:rPr lang="en-US" sz="3300" dirty="0">
                <a:latin typeface="+mn-lt"/>
              </a:rPr>
              <a:t>, u </a:t>
            </a:r>
            <a:r>
              <a:rPr lang="en-US" sz="3300" dirty="0" err="1">
                <a:latin typeface="+mn-lt"/>
              </a:rPr>
              <a:t>Lepencu</a:t>
            </a:r>
            <a:r>
              <a:rPr lang="en-US" sz="3300" dirty="0">
                <a:latin typeface="+mn-lt"/>
              </a:rPr>
              <a:t>, </a:t>
            </a:r>
            <a:r>
              <a:rPr lang="en-US" sz="3300" dirty="0" err="1">
                <a:latin typeface="+mn-lt"/>
              </a:rPr>
              <a:t>Žarima</a:t>
            </a:r>
            <a:r>
              <a:rPr lang="en-US" sz="3300" dirty="0">
                <a:latin typeface="+mn-lt"/>
              </a:rPr>
              <a:t>, </a:t>
            </a:r>
            <a:r>
              <a:rPr lang="en-US" sz="3300" dirty="0" err="1">
                <a:latin typeface="+mn-lt"/>
              </a:rPr>
              <a:t>Prošćenju</a:t>
            </a:r>
            <a:r>
              <a:rPr lang="en-US" sz="3300" dirty="0">
                <a:latin typeface="+mn-lt"/>
              </a:rPr>
              <a:t> i </a:t>
            </a:r>
            <a:r>
              <a:rPr lang="en-US" sz="3300" dirty="0" err="1">
                <a:latin typeface="+mn-lt"/>
              </a:rPr>
              <a:t>Štitarici</a:t>
            </a:r>
            <a:r>
              <a:rPr lang="en-US" sz="3300" dirty="0">
                <a:latin typeface="+mn-lt"/>
              </a:rPr>
              <a:t>. </a:t>
            </a:r>
          </a:p>
        </p:txBody>
      </p:sp>
      <p:pic>
        <p:nvPicPr>
          <p:cNvPr id="3" name="Picture 2" descr="logo vrtica 00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4648200"/>
            <a:ext cx="27813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+mn-lt"/>
              </a:rPr>
              <a:t>Po čemu je Ustanova prepoznatljiva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000" dirty="0" smtClean="0"/>
          </a:p>
          <a:p>
            <a:endParaRPr lang="en-US" sz="3000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762000"/>
            <a:ext cx="8534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sr-Latn-RS" sz="2800" dirty="0" smtClean="0"/>
              <a:t>Djec</a:t>
            </a:r>
            <a:r>
              <a:rPr lang="en-US" sz="2800" dirty="0" smtClean="0"/>
              <a:t>i</a:t>
            </a:r>
            <a:r>
              <a:rPr lang="sr-Latn-RS" sz="2800" dirty="0" smtClean="0"/>
              <a:t> pružamo</a:t>
            </a:r>
            <a:r>
              <a:rPr lang="en-US" sz="2800" dirty="0" smtClean="0"/>
              <a:t> </a:t>
            </a:r>
            <a:r>
              <a:rPr lang="en-US" sz="2800" dirty="0" err="1" smtClean="0"/>
              <a:t>ljubav</a:t>
            </a:r>
            <a:r>
              <a:rPr lang="en-US" sz="2800" dirty="0" smtClean="0"/>
              <a:t>, </a:t>
            </a:r>
            <a:r>
              <a:rPr lang="en-US" sz="2800" dirty="0" err="1" smtClean="0"/>
              <a:t>podr</a:t>
            </a:r>
            <a:r>
              <a:rPr lang="sr-Latn-RS" sz="2800" dirty="0" smtClean="0"/>
              <a:t>šku, sigurnost i samim tim ih </a:t>
            </a:r>
            <a:r>
              <a:rPr lang="en-US" sz="2800" dirty="0" smtClean="0"/>
              <a:t> </a:t>
            </a:r>
            <a:r>
              <a:rPr lang="en-US" sz="2800" dirty="0" err="1" smtClean="0"/>
              <a:t>osposobljavamo</a:t>
            </a:r>
            <a:r>
              <a:rPr lang="en-US" sz="2800" dirty="0" smtClean="0"/>
              <a:t> i </a:t>
            </a:r>
            <a:r>
              <a:rPr lang="en-US" sz="2800" dirty="0" err="1" smtClean="0"/>
              <a:t>jačamo</a:t>
            </a:r>
            <a:r>
              <a:rPr lang="en-US" sz="2800" dirty="0" smtClean="0"/>
              <a:t> za ono </a:t>
            </a:r>
            <a:r>
              <a:rPr lang="en-US" sz="2800" dirty="0" err="1" smtClean="0"/>
              <a:t>što</a:t>
            </a:r>
            <a:r>
              <a:rPr lang="en-US" sz="2800" dirty="0" smtClean="0"/>
              <a:t> </a:t>
            </a:r>
            <a:r>
              <a:rPr lang="en-US" sz="2800" dirty="0" err="1" smtClean="0"/>
              <a:t>ih</a:t>
            </a:r>
            <a:r>
              <a:rPr lang="en-US" sz="2800" dirty="0" smtClean="0"/>
              <a:t> </a:t>
            </a:r>
            <a:r>
              <a:rPr lang="en-US" sz="2800" dirty="0" err="1" smtClean="0"/>
              <a:t>čeka</a:t>
            </a:r>
            <a:r>
              <a:rPr lang="en-US" sz="2800" dirty="0" smtClean="0"/>
              <a:t> u </a:t>
            </a:r>
            <a:r>
              <a:rPr lang="en-US" sz="2800" dirty="0" err="1" smtClean="0"/>
              <a:t>budućnosti</a:t>
            </a:r>
            <a:r>
              <a:rPr lang="en-US" sz="2800" dirty="0" smtClean="0"/>
              <a:t>.</a:t>
            </a:r>
            <a:r>
              <a:rPr lang="sr-Latn-RS" sz="2800" dirty="0" smtClean="0"/>
              <a:t> </a:t>
            </a:r>
            <a:endParaRPr lang="en-US" sz="2800" dirty="0" smtClean="0"/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/>
              <a:t>Psihosocijaln</a:t>
            </a:r>
            <a:r>
              <a:rPr lang="en-US" sz="2800" dirty="0" smtClean="0"/>
              <a:t>a</a:t>
            </a:r>
            <a:r>
              <a:rPr lang="sr-Latn-RS" sz="2800" dirty="0" smtClean="0"/>
              <a:t> podršk</a:t>
            </a:r>
            <a:r>
              <a:rPr lang="en-US" sz="2800" dirty="0" smtClean="0"/>
              <a:t>a</a:t>
            </a:r>
            <a:r>
              <a:rPr lang="sr-Latn-RS" sz="2800" dirty="0" smtClean="0"/>
              <a:t> </a:t>
            </a:r>
            <a:r>
              <a:rPr lang="sr-Latn-RS" sz="2800" dirty="0" smtClean="0"/>
              <a:t>djeci sa posebnim obrazovnim potrebama </a:t>
            </a:r>
            <a:r>
              <a:rPr lang="sr-Latn-RS" sz="2800" dirty="0" smtClean="0"/>
              <a:t>i </a:t>
            </a:r>
            <a:r>
              <a:rPr lang="sr-Latn-RS" sz="2800" dirty="0" smtClean="0"/>
              <a:t>njihovim roditeljima</a:t>
            </a:r>
            <a:r>
              <a:rPr lang="sr-Latn-RS" sz="2800" dirty="0" smtClean="0"/>
              <a:t>.</a:t>
            </a:r>
            <a:endParaRPr lang="en-US" sz="2800" dirty="0" smtClean="0"/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/>
              <a:t>Kvalitetn</a:t>
            </a:r>
            <a:r>
              <a:rPr lang="en-US" sz="2800" dirty="0" smtClean="0"/>
              <a:t>a</a:t>
            </a:r>
            <a:r>
              <a:rPr lang="sr-Latn-RS" sz="2800" dirty="0" smtClean="0"/>
              <a:t> saradnj</a:t>
            </a:r>
            <a:r>
              <a:rPr lang="en-US" sz="2800" dirty="0" smtClean="0"/>
              <a:t>a</a:t>
            </a:r>
            <a:r>
              <a:rPr lang="sr-Latn-RS" sz="2800" dirty="0" smtClean="0"/>
              <a:t> </a:t>
            </a:r>
            <a:r>
              <a:rPr lang="sr-Latn-RS" sz="2800" dirty="0" smtClean="0"/>
              <a:t>sa roditeljima, lokalnom zajednicom, međunarodnim organizacijama, ostalim institucijama i nevladinim sektorom. </a:t>
            </a:r>
            <a:endParaRPr lang="en-US" sz="2800" dirty="0" smtClean="0"/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/>
              <a:t>Nosioci bogate </a:t>
            </a:r>
            <a:r>
              <a:rPr lang="sr-Latn-RS" sz="2800" dirty="0" smtClean="0"/>
              <a:t>kulturne i javne djelatnosti, učesnici raznih kampanja, međunarodnih projekata, dobitnici više priznanja, kao i brojnih Zahvalnica i Diploma.</a:t>
            </a:r>
            <a:endParaRPr lang="en-US" sz="2800" dirty="0"/>
          </a:p>
        </p:txBody>
      </p:sp>
      <p:pic>
        <p:nvPicPr>
          <p:cNvPr id="5" name="Picture 4" descr="logo vrtica 00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4800600"/>
            <a:ext cx="1981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DF9EF3E-BE69-4908-AA73-2A15BE09B809}"/>
</file>

<file path=customXml/itemProps2.xml><?xml version="1.0" encoding="utf-8"?>
<ds:datastoreItem xmlns:ds="http://schemas.openxmlformats.org/officeDocument/2006/customXml" ds:itemID="{58483C0A-B7DE-4CEA-BE48-58A487E18D5D}"/>
</file>

<file path=customXml/itemProps3.xml><?xml version="1.0" encoding="utf-8"?>
<ds:datastoreItem xmlns:ds="http://schemas.openxmlformats.org/officeDocument/2006/customXml" ds:itemID="{451ED1F7-6386-4633-89BF-A3BDF9888236}"/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201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JPU „Jevrosima Jevra Rabrenović” Mojkovac    </vt:lpstr>
      <vt:lpstr>Osnovni podaci o ustanovi</vt:lpstr>
      <vt:lpstr>Osnovni podaci o đeci</vt:lpstr>
      <vt:lpstr>•Primarni program obuhvata poludnevni i cjelodnevni boravak Kraći program (pripreme djece za osnovnu školu). •U okviru Interaktivne službe rad se odvija na četiri punkta, u Lepencu, Žarima, Prošćenju i Štitarici. </vt:lpstr>
      <vt:lpstr>Po čemu je Ustanova prepoznatljiva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JPU „Jevrosima Jevra Rabrenović” Mojkovac</dc:title>
  <dc:creator>Windows 7</dc:creator>
  <cp:lastModifiedBy>Tamara Milic</cp:lastModifiedBy>
  <cp:revision>23</cp:revision>
  <dcterms:created xsi:type="dcterms:W3CDTF">2019-09-12T19:14:25Z</dcterms:created>
  <dcterms:modified xsi:type="dcterms:W3CDTF">2019-09-16T05:59:09Z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