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60" r:id="rId4"/>
    <p:sldId id="259" r:id="rId5"/>
  </p:sldIdLst>
  <p:sldSz cx="9144000" cy="6858000" type="screen4x3"/>
  <p:notesSz cx="6797675" cy="9925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60ECD-ADFA-40FC-89B8-B7CC3B1A7EA8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4399"/>
            <a:ext cx="5438140" cy="44662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7075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7075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5898BA-D6DC-4724-A6F9-7C88775C66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596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5898BA-D6DC-4724-A6F9-7C88775C667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060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306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39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36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150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104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99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637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31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242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836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24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78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822575"/>
          </a:xfrm>
        </p:spPr>
        <p:txBody>
          <a:bodyPr/>
          <a:lstStyle/>
          <a:p>
            <a:r>
              <a:rPr lang="sr-Latn-RS" dirty="0" smtClean="0"/>
              <a:t>JPU ,,RADMILA NEDIĆ”</a:t>
            </a:r>
            <a:br>
              <a:rPr lang="sr-Latn-RS" dirty="0" smtClean="0"/>
            </a:br>
            <a:r>
              <a:rPr lang="sr-Latn-RS" dirty="0" smtClean="0"/>
              <a:t>BERANE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619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Osnovni podaci o ustanovi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P</a:t>
            </a:r>
            <a:r>
              <a:rPr lang="sr-Latn-RS" dirty="0" smtClean="0"/>
              <a:t>redškolska ustanova ,,Radmila Nedić” osnovana je 1950</a:t>
            </a:r>
            <a:r>
              <a:rPr lang="sr-Latn-RS" dirty="0" smtClean="0"/>
              <a:t>. </a:t>
            </a:r>
          </a:p>
          <a:p>
            <a:pPr algn="just"/>
            <a:r>
              <a:rPr lang="sr-Latn-RS" dirty="0" smtClean="0"/>
              <a:t>Ukupan </a:t>
            </a:r>
            <a:r>
              <a:rPr lang="sr-Latn-RS" dirty="0" smtClean="0"/>
              <a:t>broj zaposlenih je 67</a:t>
            </a:r>
          </a:p>
          <a:p>
            <a:pPr algn="just"/>
            <a:r>
              <a:rPr lang="sr-Latn-RS" dirty="0" smtClean="0"/>
              <a:t>Broj nastavnika/vaspitača-38</a:t>
            </a:r>
          </a:p>
          <a:p>
            <a:pPr algn="just"/>
            <a:r>
              <a:rPr lang="en-US" dirty="0" smtClean="0"/>
              <a:t>S</a:t>
            </a:r>
            <a:r>
              <a:rPr lang="sr-Latn-RS" dirty="0" smtClean="0"/>
              <a:t>tručni saradnik -1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78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Osnovni podaci o đeci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2"/>
            <a:ext cx="8784976" cy="540060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sr-Latn-RS" dirty="0" smtClean="0"/>
              <a:t>U </a:t>
            </a:r>
            <a:r>
              <a:rPr lang="sr-Latn-RS" dirty="0" smtClean="0"/>
              <a:t>Ustanovi </a:t>
            </a:r>
            <a:r>
              <a:rPr lang="sr-Latn-RS" dirty="0" smtClean="0"/>
              <a:t>je upisano 765 đece</a:t>
            </a:r>
            <a:endParaRPr lang="en-US" dirty="0" smtClean="0"/>
          </a:p>
          <a:p>
            <a:pPr algn="just"/>
            <a:r>
              <a:rPr lang="sr-Latn-RS" dirty="0" smtClean="0"/>
              <a:t>Broj vaspitnih jedinica je 8</a:t>
            </a:r>
          </a:p>
          <a:p>
            <a:pPr algn="just"/>
            <a:r>
              <a:rPr lang="sr-Latn-RS" dirty="0" smtClean="0"/>
              <a:t>Broj grupa 16</a:t>
            </a:r>
          </a:p>
          <a:p>
            <a:pPr algn="just"/>
            <a:r>
              <a:rPr lang="sr-Latn-RS" dirty="0" smtClean="0"/>
              <a:t>Programi koji se realizuju u </a:t>
            </a:r>
            <a:r>
              <a:rPr lang="sr-Latn-RS" dirty="0" smtClean="0"/>
              <a:t>ustanovi: </a:t>
            </a:r>
          </a:p>
          <a:p>
            <a:pPr algn="just"/>
            <a:r>
              <a:rPr lang="en-US" dirty="0" smtClean="0"/>
              <a:t>P</a:t>
            </a:r>
            <a:r>
              <a:rPr lang="sr-Latn-RS" dirty="0" smtClean="0"/>
              <a:t>rogram njege i vaspitno-obrazovnog  rada sa djecom uzrasta do 3 godine</a:t>
            </a:r>
          </a:p>
          <a:p>
            <a:pPr algn="just"/>
            <a:r>
              <a:rPr lang="en-US" dirty="0" smtClean="0"/>
              <a:t>P</a:t>
            </a:r>
            <a:r>
              <a:rPr lang="sr-Latn-RS" dirty="0" smtClean="0"/>
              <a:t>rogram za područja aktivnosti u predškolskom vaspitanju i obrazovanju(od 3 do 6godina)</a:t>
            </a:r>
          </a:p>
          <a:p>
            <a:pPr algn="just"/>
            <a:r>
              <a:rPr lang="sr-Latn-RS" dirty="0" smtClean="0"/>
              <a:t>-kraći program engleskog jezika</a:t>
            </a:r>
          </a:p>
          <a:p>
            <a:pPr algn="just"/>
            <a:r>
              <a:rPr lang="sr-Latn-RS" dirty="0" smtClean="0"/>
              <a:t>-program inkluzivnog obrazovanja</a:t>
            </a:r>
          </a:p>
          <a:p>
            <a:pPr algn="just"/>
            <a:r>
              <a:rPr lang="sr-Latn-ME" dirty="0" smtClean="0"/>
              <a:t>Ustanova učestvovala </a:t>
            </a:r>
            <a:r>
              <a:rPr lang="sr-Latn-ME" dirty="0"/>
              <a:t>u </a:t>
            </a:r>
            <a:r>
              <a:rPr lang="sr-Latn-ME" dirty="0" smtClean="0"/>
              <a:t>pilot i daljem </a:t>
            </a:r>
            <a:r>
              <a:rPr lang="sr-Latn-ME" smtClean="0"/>
              <a:t>uspostavljanju programa </a:t>
            </a:r>
            <a:r>
              <a:rPr lang="sr-Latn-RS" dirty="0"/>
              <a:t>„</a:t>
            </a:r>
            <a:r>
              <a:rPr lang="sr-Latn-ME" dirty="0"/>
              <a:t>Interaktivne službe za rano i predškolsko obrazovanje” namijenjene đeci koja žive u seoskim oblastima. </a:t>
            </a:r>
            <a:endParaRPr lang="sr-Latn-RS" dirty="0" smtClean="0"/>
          </a:p>
          <a:p>
            <a:pPr>
              <a:buNone/>
            </a:pPr>
            <a:endParaRPr lang="sr-Latn-R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420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0"/>
            <a:ext cx="8286808" cy="45719"/>
          </a:xfrm>
        </p:spPr>
        <p:txBody>
          <a:bodyPr>
            <a:normAutofit fontScale="90000"/>
          </a:bodyPr>
          <a:lstStyle/>
          <a:p>
            <a:r>
              <a:rPr lang="sr-Latn-RS" sz="1800" dirty="0" smtClean="0"/>
              <a:t/>
            </a:r>
            <a:br>
              <a:rPr lang="sr-Latn-RS" sz="1800" dirty="0" smtClean="0"/>
            </a:br>
            <a:r>
              <a:rPr lang="sr-Latn-RS" dirty="0" smtClean="0"/>
              <a:t/>
            </a:r>
            <a:br>
              <a:rPr lang="sr-Latn-RS" dirty="0" smtClean="0"/>
            </a:br>
            <a:endParaRPr lang="en-US" dirty="0"/>
          </a:p>
        </p:txBody>
      </p:sp>
      <p:pic>
        <p:nvPicPr>
          <p:cNvPr id="1027" name="Picture 3" descr="C:\Users\PC\Pictures\2019-09-09 mateja\mateja 139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214290"/>
            <a:ext cx="1938327" cy="145374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8894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Po </a:t>
            </a:r>
            <a:r>
              <a:rPr lang="sr-Latn-RS" sz="3200" dirty="0" smtClean="0"/>
              <a:t>čemu je ustanova prepoznatljiva</a:t>
            </a:r>
          </a:p>
          <a:p>
            <a:r>
              <a:rPr lang="sr-Latn-RS" dirty="0" smtClean="0"/>
              <a:t>Naša ustanova je prepoznatljiva:</a:t>
            </a:r>
          </a:p>
          <a:p>
            <a:r>
              <a:rPr lang="sr-Latn-RS" dirty="0" smtClean="0"/>
              <a:t>-svakodnevni,kvalitetan boravak djece u prirodi,</a:t>
            </a:r>
          </a:p>
          <a:p>
            <a:r>
              <a:rPr lang="sr-Latn-RS" dirty="0" smtClean="0"/>
              <a:t>kako u našem prostranom dvorištu</a:t>
            </a:r>
          </a:p>
          <a:p>
            <a:r>
              <a:rPr lang="sr-Latn-RS" dirty="0" smtClean="0"/>
              <a:t> </a:t>
            </a:r>
            <a:r>
              <a:rPr lang="en-US" dirty="0" smtClean="0"/>
              <a:t>T</a:t>
            </a:r>
            <a:r>
              <a:rPr lang="sr-Latn-RS" dirty="0" smtClean="0"/>
              <a:t>ako i kroz organizovane šetnje i izlete.</a:t>
            </a:r>
          </a:p>
          <a:p>
            <a:endParaRPr lang="sr-Latn-RS" dirty="0" smtClean="0"/>
          </a:p>
          <a:p>
            <a:r>
              <a:rPr lang="sr-Latn-RS" dirty="0" smtClean="0"/>
              <a:t>-Javni nastupi</a:t>
            </a:r>
            <a:r>
              <a:rPr lang="sr-Latn-RS" dirty="0" smtClean="0"/>
              <a:t>, Maskenbali, brojne </a:t>
            </a:r>
            <a:r>
              <a:rPr lang="sr-Latn-RS" dirty="0" smtClean="0"/>
              <a:t>priredbe kojima </a:t>
            </a:r>
          </a:p>
          <a:p>
            <a:r>
              <a:rPr lang="sr-Latn-RS" dirty="0" smtClean="0"/>
              <a:t>obilježavamo sve značajne </a:t>
            </a:r>
          </a:p>
          <a:p>
            <a:r>
              <a:rPr lang="sr-Latn-CS" dirty="0" smtClean="0"/>
              <a:t>d</a:t>
            </a:r>
            <a:r>
              <a:rPr lang="sr-Latn-RS" dirty="0" smtClean="0"/>
              <a:t>atume.Učestvujemo u brojnim ekološkim </a:t>
            </a:r>
            <a:r>
              <a:rPr lang="sr-Latn-RS" dirty="0" smtClean="0"/>
              <a:t>akcijama kao </a:t>
            </a:r>
            <a:r>
              <a:rPr lang="sr-Latn-RS" dirty="0" smtClean="0"/>
              <a:t>i mnoge nagrade...</a:t>
            </a:r>
          </a:p>
          <a:p>
            <a:endParaRPr lang="sr-Latn-RS" dirty="0" smtClean="0"/>
          </a:p>
          <a:p>
            <a:endParaRPr lang="sr-Latn-RS" dirty="0" smtClean="0"/>
          </a:p>
          <a:p>
            <a:r>
              <a:rPr lang="sr-Latn-RS" dirty="0" smtClean="0"/>
              <a:t>-odlična saradnja sa lokalnom </a:t>
            </a:r>
            <a:r>
              <a:rPr lang="sr-Latn-RS" dirty="0" smtClean="0"/>
              <a:t>zajednicom, NVO, drugim </a:t>
            </a:r>
            <a:r>
              <a:rPr lang="sr-Latn-RS" dirty="0" smtClean="0"/>
              <a:t>javnim ustanovama,</a:t>
            </a:r>
          </a:p>
          <a:p>
            <a:r>
              <a:rPr lang="en-US" dirty="0" smtClean="0"/>
              <a:t>L</a:t>
            </a:r>
            <a:r>
              <a:rPr lang="sr-Latn-RS" dirty="0" smtClean="0"/>
              <a:t>okalnim medijima......</a:t>
            </a:r>
          </a:p>
          <a:p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r>
              <a:rPr lang="sr-Latn-RS" dirty="0" smtClean="0"/>
              <a:t>-predškolski bal,izložbe djece</a:t>
            </a:r>
          </a:p>
          <a:p>
            <a:r>
              <a:rPr lang="sr-Latn-RS" dirty="0" smtClean="0"/>
              <a:t> predškolskog uzrasta.....</a:t>
            </a:r>
          </a:p>
          <a:p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endParaRPr lang="en-US" dirty="0"/>
          </a:p>
        </p:txBody>
      </p:sp>
      <p:pic>
        <p:nvPicPr>
          <p:cNvPr id="1028" name="Picture 4" descr="C:\Users\PC\Desktop\nagrad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1857364"/>
            <a:ext cx="1893075" cy="1262050"/>
          </a:xfrm>
          <a:prstGeom prst="rect">
            <a:avLst/>
          </a:prstGeom>
          <a:noFill/>
        </p:spPr>
      </p:pic>
      <p:pic>
        <p:nvPicPr>
          <p:cNvPr id="1029" name="Picture 5" descr="C:\Users\PC\Desktop\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5381638"/>
            <a:ext cx="1714480" cy="1285860"/>
          </a:xfrm>
          <a:prstGeom prst="rect">
            <a:avLst/>
          </a:prstGeom>
          <a:noFill/>
        </p:spPr>
      </p:pic>
      <p:pic>
        <p:nvPicPr>
          <p:cNvPr id="1031" name="Picture 7" descr="C:\Users\PC\Pictures\2019-09-09 mateja\mateja 139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V="1">
            <a:off x="-5929386" y="16302073"/>
            <a:ext cx="2143140" cy="1346160"/>
          </a:xfrm>
          <a:prstGeom prst="rect">
            <a:avLst/>
          </a:prstGeom>
          <a:noFill/>
        </p:spPr>
      </p:pic>
      <p:pic>
        <p:nvPicPr>
          <p:cNvPr id="1032" name="Picture 8" descr="C:\Users\PC\Pictures\2019-09-09 mateja\mateja 139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192" y="3711573"/>
            <a:ext cx="2342839" cy="1471596"/>
          </a:xfrm>
          <a:prstGeom prst="rect">
            <a:avLst/>
          </a:prstGeom>
          <a:noFill/>
        </p:spPr>
      </p:pic>
      <p:pic>
        <p:nvPicPr>
          <p:cNvPr id="1033" name="Picture 9" descr="C:\Users\PC\Desktop\djec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91520" y="5512504"/>
            <a:ext cx="2139696" cy="1024128"/>
          </a:xfrm>
          <a:prstGeom prst="rect">
            <a:avLst/>
          </a:prstGeom>
          <a:noFill/>
        </p:spPr>
      </p:pic>
      <p:pic>
        <p:nvPicPr>
          <p:cNvPr id="13" name="Picture 2" descr="C:\Users\PC\Pictures\2019-09-12 ja\ja 00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72066" y="5381638"/>
            <a:ext cx="1571636" cy="1234858"/>
          </a:xfrm>
          <a:prstGeom prst="rect">
            <a:avLst/>
          </a:prstGeom>
          <a:noFill/>
        </p:spPr>
      </p:pic>
      <p:pic>
        <p:nvPicPr>
          <p:cNvPr id="1034" name="Picture 10" descr="C:\Users\PC\Pictures\2019-09-12 ja\ja 00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72132" y="214290"/>
            <a:ext cx="1214428" cy="1619237"/>
          </a:xfrm>
          <a:prstGeom prst="rect">
            <a:avLst/>
          </a:prstGeom>
          <a:noFill/>
        </p:spPr>
      </p:pic>
      <p:pic>
        <p:nvPicPr>
          <p:cNvPr id="1035" name="Picture 11" descr="C:\Users\PC\Desktop\matura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28992" y="4857760"/>
            <a:ext cx="1357304" cy="18097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12989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5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DD092D7B42494C94A261C41D857568" ma:contentTypeVersion="0" ma:contentTypeDescription="Create a new document." ma:contentTypeScope="" ma:versionID="fda55119b4a370b2c5eb8beea2b87b0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FBC6B59-9C13-4653-AFCB-2056F056481D}"/>
</file>

<file path=customXml/itemProps2.xml><?xml version="1.0" encoding="utf-8"?>
<ds:datastoreItem xmlns:ds="http://schemas.openxmlformats.org/officeDocument/2006/customXml" ds:itemID="{9B05B40E-7716-4BAB-886D-920528B5ED0B}"/>
</file>

<file path=customXml/itemProps3.xml><?xml version="1.0" encoding="utf-8"?>
<ds:datastoreItem xmlns:ds="http://schemas.openxmlformats.org/officeDocument/2006/customXml" ds:itemID="{0DA79590-D356-4C60-92B9-3E0FF1316E57}"/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198</Words>
  <Application>Microsoft Office PowerPoint</Application>
  <PresentationFormat>On-screen Show (4:3)</PresentationFormat>
  <Paragraphs>46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JPU ,,RADMILA NEDIĆ” BERANE</vt:lpstr>
      <vt:lpstr>Osnovni podaci o ustanovi</vt:lpstr>
      <vt:lpstr>Osnovni podaci o đeci</vt:lpstr>
      <vt:lpstr>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Naziv JPU / PPU</dc:title>
  <dc:creator>Tamara Milic</dc:creator>
  <cp:lastModifiedBy>Tamara Milic</cp:lastModifiedBy>
  <cp:revision>83</cp:revision>
  <dcterms:created xsi:type="dcterms:W3CDTF">2019-07-09T08:02:52Z</dcterms:created>
  <dcterms:modified xsi:type="dcterms:W3CDTF">2019-09-18T08:30:24Z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0x01010037DD092D7B42494C94A261C41D857568</vt:lpwstr>
  </property>
</Properties>
</file>