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822575"/>
          </a:xfrm>
        </p:spPr>
        <p:txBody>
          <a:bodyPr/>
          <a:lstStyle/>
          <a:p>
            <a:r>
              <a:rPr lang="sr-Latn-RS" dirty="0" smtClean="0"/>
              <a:t>JPU </a:t>
            </a:r>
            <a:r>
              <a:rPr lang="en-US" dirty="0" smtClean="0"/>
              <a:t>- </a:t>
            </a:r>
            <a:r>
              <a:rPr lang="sr-Latn-RS" dirty="0" smtClean="0"/>
              <a:t>Naša radost</a:t>
            </a:r>
            <a:br>
              <a:rPr lang="sr-Latn-RS" dirty="0" smtClean="0"/>
            </a:br>
            <a:r>
              <a:rPr lang="sr-Latn-RS" dirty="0" smtClean="0"/>
              <a:t> Herceg Novi</a:t>
            </a:r>
            <a:endParaRPr lang="en-US" dirty="0"/>
          </a:p>
        </p:txBody>
      </p:sp>
      <p:pic>
        <p:nvPicPr>
          <p:cNvPr id="3" name="Picture 2" descr="C:\Users\HP2\Downloads\image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1357299"/>
            <a:ext cx="1785949" cy="17859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619520"/>
      </p:ext>
    </p:extLst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Osnovni podaci o ustanovi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/>
              <a:t>Godina osnivanja</a:t>
            </a:r>
            <a:r>
              <a:rPr lang="en-US" dirty="0" smtClean="0"/>
              <a:t> 1978</a:t>
            </a:r>
            <a:r>
              <a:rPr lang="sr-Latn-ME" dirty="0" smtClean="0"/>
              <a:t>.</a:t>
            </a:r>
            <a:endParaRPr lang="sr-Latn-RS" dirty="0" smtClean="0"/>
          </a:p>
          <a:p>
            <a:pPr algn="just"/>
            <a:r>
              <a:rPr lang="sr-Latn-RS" dirty="0" smtClean="0"/>
              <a:t>Ukupan broj zaposlenih</a:t>
            </a:r>
            <a:r>
              <a:rPr lang="en-US" dirty="0" smtClean="0"/>
              <a:t> 11</a:t>
            </a:r>
            <a:r>
              <a:rPr lang="sr-Latn-ME" dirty="0" smtClean="0"/>
              <a:t>4.8</a:t>
            </a:r>
            <a:endParaRPr lang="sr-Latn-RS" dirty="0" smtClean="0"/>
          </a:p>
          <a:p>
            <a:pPr algn="just"/>
            <a:r>
              <a:rPr lang="sr-Latn-RS" dirty="0" smtClean="0"/>
              <a:t>Broj nastavnika/vaspitača i stručnih saradnika</a:t>
            </a:r>
            <a:endParaRPr lang="en-US" dirty="0" smtClean="0"/>
          </a:p>
          <a:p>
            <a:pPr algn="just"/>
            <a:r>
              <a:rPr lang="en-US" dirty="0" smtClean="0"/>
              <a:t>Direktor-1</a:t>
            </a:r>
          </a:p>
          <a:p>
            <a:pPr algn="just"/>
            <a:r>
              <a:rPr lang="en-US" dirty="0" smtClean="0"/>
              <a:t>Pomo</a:t>
            </a:r>
            <a:r>
              <a:rPr lang="sr-Latn-ME" dirty="0" smtClean="0"/>
              <a:t>ć</a:t>
            </a:r>
            <a:r>
              <a:rPr lang="en-US" dirty="0" err="1" smtClean="0"/>
              <a:t>nik</a:t>
            </a:r>
            <a:r>
              <a:rPr lang="en-US" dirty="0" smtClean="0"/>
              <a:t> direktora-2</a:t>
            </a:r>
          </a:p>
          <a:p>
            <a:pPr algn="just"/>
            <a:r>
              <a:rPr lang="en-US" dirty="0" err="1" smtClean="0"/>
              <a:t>Stru</a:t>
            </a:r>
            <a:r>
              <a:rPr lang="sr-Latn-ME" dirty="0" smtClean="0"/>
              <a:t>č</a:t>
            </a:r>
            <a:r>
              <a:rPr lang="en-US" dirty="0" err="1" smtClean="0"/>
              <a:t>ni</a:t>
            </a:r>
            <a:r>
              <a:rPr lang="en-US" dirty="0" smtClean="0"/>
              <a:t> saradnik-3</a:t>
            </a:r>
            <a:endParaRPr lang="sr-Latn-ME" dirty="0" smtClean="0"/>
          </a:p>
          <a:p>
            <a:pPr algn="just"/>
            <a:r>
              <a:rPr lang="sr-Latn-ME" dirty="0" smtClean="0"/>
              <a:t>Nastavnik engleskog 1.8</a:t>
            </a:r>
            <a:endParaRPr lang="en-US" dirty="0" smtClean="0"/>
          </a:p>
          <a:p>
            <a:pPr algn="just"/>
            <a:r>
              <a:rPr lang="en-US" dirty="0" err="1" smtClean="0"/>
              <a:t>Vapita</a:t>
            </a:r>
            <a:r>
              <a:rPr lang="sr-Latn-ME" dirty="0" smtClean="0"/>
              <a:t>č</a:t>
            </a:r>
            <a:r>
              <a:rPr lang="en-US" dirty="0" smtClean="0"/>
              <a:t>-54</a:t>
            </a:r>
          </a:p>
          <a:p>
            <a:pPr algn="just"/>
            <a:r>
              <a:rPr lang="en-US" dirty="0" err="1" smtClean="0"/>
              <a:t>Medicinska</a:t>
            </a:r>
            <a:r>
              <a:rPr lang="en-US" dirty="0" smtClean="0"/>
              <a:t> sestra-19</a:t>
            </a:r>
          </a:p>
          <a:p>
            <a:pPr algn="just"/>
            <a:r>
              <a:rPr lang="en-US" dirty="0" err="1" smtClean="0"/>
              <a:t>Asistent</a:t>
            </a:r>
            <a:r>
              <a:rPr lang="en-US" dirty="0" smtClean="0"/>
              <a:t> -6</a:t>
            </a:r>
          </a:p>
          <a:p>
            <a:pPr algn="just"/>
            <a:r>
              <a:rPr lang="en-US" dirty="0" err="1" smtClean="0"/>
              <a:t>Sekretarijat</a:t>
            </a:r>
            <a:r>
              <a:rPr lang="en-US" dirty="0" smtClean="0"/>
              <a:t> -28</a:t>
            </a:r>
          </a:p>
          <a:p>
            <a:pPr algn="just">
              <a:buNone/>
            </a:pPr>
            <a:endParaRPr lang="sr-Latn-R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7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Osnovni podaci o đeci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r-Latn-RS" dirty="0" smtClean="0"/>
              <a:t>Broj đece 1080</a:t>
            </a:r>
            <a:endParaRPr lang="en-US" dirty="0" smtClean="0"/>
          </a:p>
          <a:p>
            <a:r>
              <a:rPr lang="sr-Latn-RS" dirty="0" smtClean="0"/>
              <a:t>Broj vaspitnih jedinica</a:t>
            </a:r>
            <a:r>
              <a:rPr lang="en-US" dirty="0" smtClean="0"/>
              <a:t>-6</a:t>
            </a:r>
            <a:endParaRPr lang="sr-Latn-RS" dirty="0" smtClean="0"/>
          </a:p>
          <a:p>
            <a:r>
              <a:rPr lang="sr-Latn-RS" dirty="0" smtClean="0"/>
              <a:t>Broj grupa 30</a:t>
            </a:r>
          </a:p>
          <a:p>
            <a:r>
              <a:rPr lang="sr-Latn-RS" dirty="0" smtClean="0"/>
              <a:t>8 jaslice</a:t>
            </a:r>
          </a:p>
          <a:p>
            <a:r>
              <a:rPr lang="sr-Latn-RS" dirty="0" smtClean="0"/>
              <a:t>22 vrtić</a:t>
            </a:r>
          </a:p>
          <a:p>
            <a:r>
              <a:rPr lang="sr-Latn-RS" dirty="0" smtClean="0"/>
              <a:t>Programi koji se realizuju u Ustanovi</a:t>
            </a:r>
            <a:r>
              <a:rPr lang="en-US" dirty="0" smtClean="0"/>
              <a:t>-  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Primarni</a:t>
            </a:r>
            <a:r>
              <a:rPr lang="en-US" dirty="0" smtClean="0"/>
              <a:t> </a:t>
            </a:r>
            <a:r>
              <a:rPr lang="en-US" dirty="0" err="1" smtClean="0"/>
              <a:t>cjelodnevni</a:t>
            </a:r>
            <a:r>
              <a:rPr lang="en-US" dirty="0" smtClean="0"/>
              <a:t>,                          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Primarni</a:t>
            </a:r>
            <a:r>
              <a:rPr lang="en-US" dirty="0" smtClean="0"/>
              <a:t> </a:t>
            </a:r>
            <a:r>
              <a:rPr lang="en-US" dirty="0" err="1" smtClean="0"/>
              <a:t>poludnevn</a:t>
            </a:r>
            <a:r>
              <a:rPr lang="sr-Latn-ME" dirty="0" smtClean="0"/>
              <a:t>i </a:t>
            </a:r>
          </a:p>
          <a:p>
            <a:r>
              <a:rPr lang="en-US" dirty="0" err="1" smtClean="0"/>
              <a:t>Obavezni</a:t>
            </a:r>
            <a:r>
              <a:rPr lang="en-US" dirty="0" smtClean="0"/>
              <a:t> Program u </a:t>
            </a:r>
            <a:r>
              <a:rPr lang="en-US" dirty="0" err="1" smtClean="0"/>
              <a:t>vrti</a:t>
            </a:r>
            <a:r>
              <a:rPr lang="sr-Latn-ME" dirty="0" smtClean="0"/>
              <a:t>ć</a:t>
            </a:r>
            <a:r>
              <a:rPr lang="en-US" dirty="0" smtClean="0"/>
              <a:t>u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jaslicama</a:t>
            </a:r>
            <a:endParaRPr lang="en-US" dirty="0" smtClean="0"/>
          </a:p>
          <a:p>
            <a:r>
              <a:rPr lang="en-US" dirty="0" err="1" smtClean="0"/>
              <a:t>Okvirni</a:t>
            </a:r>
            <a:r>
              <a:rPr lang="en-US" dirty="0" smtClean="0"/>
              <a:t> </a:t>
            </a:r>
            <a:r>
              <a:rPr lang="en-US" dirty="0" err="1" smtClean="0"/>
              <a:t>tematski</a:t>
            </a:r>
            <a:r>
              <a:rPr lang="en-US" dirty="0" smtClean="0"/>
              <a:t> program</a:t>
            </a:r>
          </a:p>
          <a:p>
            <a:r>
              <a:rPr lang="en-US" dirty="0" smtClean="0"/>
              <a:t>Program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popodnevni</a:t>
            </a:r>
            <a:r>
              <a:rPr lang="en-US" dirty="0" smtClean="0"/>
              <a:t> </a:t>
            </a:r>
            <a:r>
              <a:rPr lang="en-US" dirty="0" err="1" smtClean="0"/>
              <a:t>boravak</a:t>
            </a:r>
            <a:r>
              <a:rPr lang="en-US" dirty="0" smtClean="0"/>
              <a:t> (</a:t>
            </a:r>
            <a:r>
              <a:rPr lang="en-US" dirty="0" err="1" smtClean="0"/>
              <a:t>igraonica</a:t>
            </a:r>
            <a:r>
              <a:rPr lang="en-US" dirty="0" smtClean="0"/>
              <a:t>)</a:t>
            </a:r>
          </a:p>
          <a:p>
            <a:r>
              <a:rPr lang="en-US" dirty="0" smtClean="0"/>
              <a:t>Program </a:t>
            </a:r>
            <a:r>
              <a:rPr lang="en-US" dirty="0" err="1" smtClean="0"/>
              <a:t>zimskog</a:t>
            </a:r>
            <a:r>
              <a:rPr lang="en-US" dirty="0" smtClean="0"/>
              <a:t> </a:t>
            </a:r>
            <a:r>
              <a:rPr lang="en-US" dirty="0" err="1" smtClean="0"/>
              <a:t>boravka</a:t>
            </a:r>
            <a:endParaRPr lang="en-US" dirty="0" smtClean="0"/>
          </a:p>
          <a:p>
            <a:r>
              <a:rPr lang="en-US" dirty="0" smtClean="0"/>
              <a:t>Program </a:t>
            </a:r>
            <a:r>
              <a:rPr lang="en-US" dirty="0" err="1" smtClean="0"/>
              <a:t>ljetnjeg</a:t>
            </a:r>
            <a:r>
              <a:rPr lang="en-US" dirty="0" smtClean="0"/>
              <a:t> </a:t>
            </a:r>
            <a:r>
              <a:rPr lang="en-US" dirty="0" err="1" smtClean="0"/>
              <a:t>boravka</a:t>
            </a:r>
            <a:endParaRPr lang="en-US" dirty="0" smtClean="0"/>
          </a:p>
          <a:p>
            <a:r>
              <a:rPr lang="en-US" dirty="0" err="1" smtClean="0"/>
              <a:t>Ekolo</a:t>
            </a:r>
            <a:r>
              <a:rPr lang="sr-Latn-ME" dirty="0" smtClean="0"/>
              <a:t>š</a:t>
            </a:r>
            <a:r>
              <a:rPr lang="en-US" dirty="0" err="1" smtClean="0"/>
              <a:t>ki</a:t>
            </a:r>
            <a:r>
              <a:rPr lang="en-US" dirty="0" smtClean="0"/>
              <a:t> program</a:t>
            </a:r>
          </a:p>
          <a:p>
            <a:r>
              <a:rPr lang="en-US" dirty="0" smtClean="0"/>
              <a:t>IROP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potrebi</a:t>
            </a:r>
            <a:endParaRPr lang="en-US" dirty="0" smtClean="0"/>
          </a:p>
          <a:p>
            <a:r>
              <a:rPr lang="en-US" dirty="0" smtClean="0"/>
              <a:t>TP program-plan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prelazak</a:t>
            </a:r>
            <a:r>
              <a:rPr lang="en-US" dirty="0" smtClean="0"/>
              <a:t> </a:t>
            </a:r>
            <a:r>
              <a:rPr lang="sr-Latn-ME" dirty="0" smtClean="0"/>
              <a:t>đ</a:t>
            </a:r>
            <a:r>
              <a:rPr lang="en-US" dirty="0" err="1" smtClean="0"/>
              <a:t>ete</a:t>
            </a:r>
            <a:r>
              <a:rPr lang="sr-Latn-ME" dirty="0" smtClean="0"/>
              <a:t>t</a:t>
            </a:r>
            <a:r>
              <a:rPr lang="en-US" dirty="0" smtClean="0"/>
              <a:t>a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vrti</a:t>
            </a:r>
            <a:r>
              <a:rPr lang="sr-Latn-ME" dirty="0" smtClean="0"/>
              <a:t>ć</a:t>
            </a:r>
            <a:r>
              <a:rPr lang="en-US" dirty="0" smtClean="0"/>
              <a:t>a u </a:t>
            </a:r>
            <a:r>
              <a:rPr lang="en-US" dirty="0" err="1" smtClean="0"/>
              <a:t>osnovnu</a:t>
            </a:r>
            <a:r>
              <a:rPr lang="en-US" dirty="0" smtClean="0"/>
              <a:t> </a:t>
            </a:r>
            <a:r>
              <a:rPr lang="sr-Latn-ME" dirty="0" smtClean="0"/>
              <a:t>š</a:t>
            </a:r>
            <a:r>
              <a:rPr lang="en-US" dirty="0" err="1" smtClean="0"/>
              <a:t>kolu</a:t>
            </a:r>
            <a:endParaRPr lang="en-US" dirty="0" smtClean="0"/>
          </a:p>
          <a:p>
            <a:r>
              <a:rPr lang="en-US" dirty="0" err="1" smtClean="0"/>
              <a:t>Engleski</a:t>
            </a:r>
            <a:r>
              <a:rPr lang="en-US" dirty="0" smtClean="0"/>
              <a:t> </a:t>
            </a:r>
            <a:r>
              <a:rPr lang="en-US" dirty="0" err="1" smtClean="0"/>
              <a:t>jezik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sr-Latn-R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420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 </a:t>
            </a:r>
            <a:r>
              <a:rPr lang="sr-Latn-RS" dirty="0" smtClean="0"/>
              <a:t>čemu je ustanova prepoznatljiva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Rad</a:t>
            </a:r>
            <a:r>
              <a:rPr lang="en-US" dirty="0" smtClean="0"/>
              <a:t> u </a:t>
            </a:r>
            <a:r>
              <a:rPr lang="en-US" dirty="0" err="1" smtClean="0"/>
              <a:t>podsticajnoj</a:t>
            </a:r>
            <a:r>
              <a:rPr lang="en-US" dirty="0" smtClean="0"/>
              <a:t>, </a:t>
            </a:r>
            <a:r>
              <a:rPr lang="en-US" dirty="0" err="1" smtClean="0"/>
              <a:t>inkluzivnoj</a:t>
            </a:r>
            <a:r>
              <a:rPr lang="en-US" dirty="0" smtClean="0"/>
              <a:t> </a:t>
            </a:r>
            <a:r>
              <a:rPr lang="en-US" dirty="0" err="1" smtClean="0"/>
              <a:t>sredini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atmosferi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omogu</a:t>
            </a:r>
            <a:r>
              <a:rPr lang="sr-Latn-ME" dirty="0" smtClean="0"/>
              <a:t>ć</a:t>
            </a:r>
            <a:r>
              <a:rPr lang="en-US" dirty="0" err="1" smtClean="0"/>
              <a:t>ava</a:t>
            </a:r>
            <a:r>
              <a:rPr lang="en-US" dirty="0" smtClean="0"/>
              <a:t> </a:t>
            </a:r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pojedinca</a:t>
            </a:r>
            <a:endParaRPr lang="en-US" dirty="0" smtClean="0"/>
          </a:p>
          <a:p>
            <a:r>
              <a:rPr lang="en-US" dirty="0" err="1" smtClean="0"/>
              <a:t>Roditeljima</a:t>
            </a:r>
            <a:r>
              <a:rPr lang="en-US" dirty="0" smtClean="0"/>
              <a:t> je </a:t>
            </a:r>
            <a:r>
              <a:rPr lang="en-US" dirty="0" err="1" smtClean="0"/>
              <a:t>pru</a:t>
            </a:r>
            <a:r>
              <a:rPr lang="sr-Latn-ME" dirty="0" smtClean="0"/>
              <a:t>ž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sr-Latn-ME" dirty="0" smtClean="0"/>
              <a:t>ć</a:t>
            </a:r>
            <a:r>
              <a:rPr lang="en-US" dirty="0" err="1" smtClean="0"/>
              <a:t>nost</a:t>
            </a:r>
            <a:r>
              <a:rPr lang="en-US" dirty="0" smtClean="0"/>
              <a:t> </a:t>
            </a:r>
            <a:r>
              <a:rPr lang="en-US" dirty="0" err="1" smtClean="0"/>
              <a:t>uklju</a:t>
            </a:r>
            <a:r>
              <a:rPr lang="sr-Latn-ME" dirty="0" smtClean="0"/>
              <a:t>č</a:t>
            </a:r>
            <a:r>
              <a:rPr lang="en-US" dirty="0" err="1" smtClean="0"/>
              <a:t>ivanja</a:t>
            </a:r>
            <a:r>
              <a:rPr lang="en-US" dirty="0" smtClean="0"/>
              <a:t> u </a:t>
            </a:r>
            <a:r>
              <a:rPr lang="en-US" dirty="0" err="1" smtClean="0"/>
              <a:t>aktivnosti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se </a:t>
            </a:r>
            <a:r>
              <a:rPr lang="en-US" dirty="0" err="1" smtClean="0"/>
              <a:t>realizuju</a:t>
            </a:r>
            <a:r>
              <a:rPr lang="en-US" dirty="0" smtClean="0"/>
              <a:t> u </a:t>
            </a:r>
            <a:r>
              <a:rPr lang="en-US" dirty="0" err="1" smtClean="0"/>
              <a:t>vrti</a:t>
            </a:r>
            <a:r>
              <a:rPr lang="sr-Latn-ME" dirty="0" smtClean="0"/>
              <a:t>ć</a:t>
            </a:r>
            <a:r>
              <a:rPr lang="en-US" dirty="0" smtClean="0"/>
              <a:t>u</a:t>
            </a:r>
          </a:p>
          <a:p>
            <a:r>
              <a:rPr lang="en-US" dirty="0" smtClean="0"/>
              <a:t>U</a:t>
            </a:r>
            <a:r>
              <a:rPr lang="sr-Latn-ME" dirty="0" smtClean="0"/>
              <a:t>č</a:t>
            </a:r>
            <a:r>
              <a:rPr lang="en-US" dirty="0" err="1" smtClean="0"/>
              <a:t>esnici</a:t>
            </a:r>
            <a:r>
              <a:rPr lang="en-US" dirty="0" smtClean="0"/>
              <a:t> </a:t>
            </a:r>
            <a:r>
              <a:rPr lang="en-US" dirty="0" err="1" smtClean="0"/>
              <a:t>smo</a:t>
            </a:r>
            <a:r>
              <a:rPr lang="en-US" dirty="0" smtClean="0"/>
              <a:t> </a:t>
            </a:r>
            <a:r>
              <a:rPr lang="en-US" dirty="0" err="1" smtClean="0"/>
              <a:t>brojnih</a:t>
            </a:r>
            <a:r>
              <a:rPr lang="en-US" dirty="0" smtClean="0"/>
              <a:t> </a:t>
            </a:r>
            <a:r>
              <a:rPr lang="en-US" dirty="0" err="1" smtClean="0"/>
              <a:t>projekata</a:t>
            </a:r>
            <a:r>
              <a:rPr lang="en-US" dirty="0" smtClean="0"/>
              <a:t> a </a:t>
            </a:r>
            <a:r>
              <a:rPr lang="en-US" dirty="0" err="1" smtClean="0"/>
              <a:t>akcenat</a:t>
            </a:r>
            <a:r>
              <a:rPr lang="en-US" dirty="0" smtClean="0"/>
              <a:t> je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ekolo</a:t>
            </a:r>
            <a:r>
              <a:rPr lang="sr-Latn-ME" dirty="0" smtClean="0"/>
              <a:t>š</a:t>
            </a:r>
            <a:r>
              <a:rPr lang="en-US" dirty="0" err="1" smtClean="0"/>
              <a:t>koj</a:t>
            </a:r>
            <a:r>
              <a:rPr lang="en-US" dirty="0" smtClean="0"/>
              <a:t> </a:t>
            </a:r>
            <a:r>
              <a:rPr lang="en-US" dirty="0" err="1" smtClean="0"/>
              <a:t>osvije</a:t>
            </a:r>
            <a:r>
              <a:rPr lang="sr-Latn-ME" dirty="0" smtClean="0"/>
              <a:t>š</a:t>
            </a:r>
            <a:r>
              <a:rPr lang="en-US" dirty="0" err="1" smtClean="0"/>
              <a:t>tenosti</a:t>
            </a:r>
            <a:r>
              <a:rPr lang="en-US" dirty="0" smtClean="0"/>
              <a:t>, o</a:t>
            </a:r>
            <a:r>
              <a:rPr lang="sr-Latn-ME" dirty="0" smtClean="0"/>
              <a:t>č</a:t>
            </a:r>
            <a:r>
              <a:rPr lang="en-US" dirty="0" err="1" smtClean="0"/>
              <a:t>uvanju</a:t>
            </a:r>
            <a:r>
              <a:rPr lang="en-US" dirty="0" smtClean="0"/>
              <a:t> </a:t>
            </a:r>
            <a:r>
              <a:rPr lang="en-US" dirty="0" err="1" smtClean="0"/>
              <a:t>prirode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ME" dirty="0" smtClean="0"/>
              <a:t>č</a:t>
            </a:r>
            <a:r>
              <a:rPr lang="en-US" dirty="0" err="1" smtClean="0"/>
              <a:t>inima</a:t>
            </a:r>
            <a:r>
              <a:rPr lang="en-US" dirty="0" smtClean="0"/>
              <a:t> </a:t>
            </a:r>
            <a:r>
              <a:rPr lang="en-US" dirty="0" err="1" smtClean="0"/>
              <a:t>pobolj</a:t>
            </a:r>
            <a:r>
              <a:rPr lang="sr-Latn-ME" dirty="0" smtClean="0"/>
              <a:t>š</a:t>
            </a:r>
            <a:r>
              <a:rPr lang="en-US" dirty="0" err="1" smtClean="0"/>
              <a:t>anja</a:t>
            </a:r>
            <a:r>
              <a:rPr lang="en-US" dirty="0" smtClean="0"/>
              <a:t> </a:t>
            </a:r>
            <a:r>
              <a:rPr lang="en-US" dirty="0" err="1" smtClean="0"/>
              <a:t>trenutnog</a:t>
            </a:r>
            <a:r>
              <a:rPr lang="en-US" dirty="0" smtClean="0"/>
              <a:t> </a:t>
            </a:r>
            <a:r>
              <a:rPr lang="en-US" dirty="0" err="1" smtClean="0"/>
              <a:t>stanja</a:t>
            </a:r>
            <a:endParaRPr lang="en-US" dirty="0" smtClean="0"/>
          </a:p>
          <a:p>
            <a:r>
              <a:rPr lang="en-US" dirty="0" err="1" smtClean="0"/>
              <a:t>Uklju</a:t>
            </a:r>
            <a:r>
              <a:rPr lang="sr-Latn-RS" smtClean="0"/>
              <a:t>ćivanje RE populacije, djece i JU „Mladost“, Bijela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9899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6DAA039-3C69-4D59-810A-E6A3FC6B57C8}"/>
</file>

<file path=customXml/itemProps2.xml><?xml version="1.0" encoding="utf-8"?>
<ds:datastoreItem xmlns:ds="http://schemas.openxmlformats.org/officeDocument/2006/customXml" ds:itemID="{3D4E0397-6924-4E0B-B0FC-148E21492E05}"/>
</file>

<file path=customXml/itemProps3.xml><?xml version="1.0" encoding="utf-8"?>
<ds:datastoreItem xmlns:ds="http://schemas.openxmlformats.org/officeDocument/2006/customXml" ds:itemID="{516A1779-0D92-4839-AA4D-8179714F79A8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246</TotalTime>
  <Words>210</Words>
  <Application>Microsoft Office PowerPoint</Application>
  <PresentationFormat>On-screen Show (4:3)</PresentationFormat>
  <Paragraphs>37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Flow</vt:lpstr>
      <vt:lpstr>JPU - Naša radost  Herceg Novi</vt:lpstr>
      <vt:lpstr>Osnovni podaci o ustanovi</vt:lpstr>
      <vt:lpstr>Osnovni podaci o đeci</vt:lpstr>
      <vt:lpstr>Po čemu je ustanova prepoznatljiva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Naziv JPU / PPU</dc:title>
  <dc:creator>Tamara Milic</dc:creator>
  <cp:lastModifiedBy>Tamara Milic</cp:lastModifiedBy>
  <cp:revision>30</cp:revision>
  <dcterms:created xsi:type="dcterms:W3CDTF">2019-07-09T08:02:52Z</dcterms:created>
  <dcterms:modified xsi:type="dcterms:W3CDTF">2019-09-18T08:10:19Z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