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904999"/>
          </a:xfrm>
        </p:spPr>
        <p:txBody>
          <a:bodyPr/>
          <a:lstStyle/>
          <a:p>
            <a:r>
              <a:rPr lang="sr-Latn-RS" dirty="0" smtClean="0"/>
              <a:t>JPU “Sestre Radović”</a:t>
            </a:r>
            <a:br>
              <a:rPr lang="sr-Latn-RS" dirty="0" smtClean="0"/>
            </a:br>
            <a:r>
              <a:rPr lang="sr-Latn-RS" dirty="0" smtClean="0"/>
              <a:t>Kolašin</a:t>
            </a:r>
            <a:endParaRPr lang="en-US" dirty="0"/>
          </a:p>
        </p:txBody>
      </p:sp>
      <p:pic>
        <p:nvPicPr>
          <p:cNvPr id="3" name="Picture 2" descr="C:\Users\User\Desktop\image-0-02-04-8ac65ea65b11410f910828e14f0c55811f83e8f17e1f3ff6aacc2b68ae5cd7c0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73152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05800" cy="5364163"/>
          </a:xfrm>
        </p:spPr>
        <p:txBody>
          <a:bodyPr>
            <a:normAutofit/>
          </a:bodyPr>
          <a:lstStyle/>
          <a:p>
            <a:pPr algn="just"/>
            <a:r>
              <a:rPr lang="sr-Latn-RS" sz="2000" dirty="0" smtClean="0"/>
              <a:t>Zabavište u Kolašinu počelo je sa radom 1950 godine i sve do 1974 bilo je smješteno po privatnim kućama. </a:t>
            </a:r>
          </a:p>
          <a:p>
            <a:pPr algn="just"/>
            <a:endParaRPr lang="sr-Latn-RS" sz="2000" dirty="0" smtClean="0"/>
          </a:p>
          <a:p>
            <a:pPr algn="just"/>
            <a:r>
              <a:rPr lang="en-US" sz="2000" dirty="0" smtClean="0"/>
              <a:t>O</a:t>
            </a:r>
            <a:r>
              <a:rPr lang="sr-Latn-RS" sz="2000" dirty="0" smtClean="0"/>
              <a:t>d 1974 zabavište je u sklopu OŠ “Risto Manojlović”, a sve do 1987 godine radi kao samostalna  JPU “Sestre Radović”.</a:t>
            </a:r>
          </a:p>
          <a:p>
            <a:pPr algn="just"/>
            <a:endParaRPr lang="sr-Latn-RS" sz="2000" dirty="0" smtClean="0"/>
          </a:p>
          <a:p>
            <a:pPr algn="just"/>
            <a:r>
              <a:rPr lang="sr-Latn-RS" sz="2000" dirty="0" smtClean="0"/>
              <a:t>U Ustanovi je zaposlen 31 radnik.</a:t>
            </a:r>
          </a:p>
          <a:p>
            <a:pPr algn="just">
              <a:buNone/>
            </a:pPr>
            <a:endParaRPr lang="sr-Latn-RS" sz="2000" dirty="0" smtClean="0"/>
          </a:p>
          <a:p>
            <a:pPr algn="just"/>
            <a:r>
              <a:rPr lang="sr-Latn-RS" sz="2000" dirty="0" smtClean="0"/>
              <a:t>14 vaspitača, 2 stručna saradnika (logoped 2 dana nedeljno, pedagog 1 dan) i 2 nastavnika engleskog jezika koji dopunjavaju normu iz OŠ “Risto Manojović”.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82000" cy="5516563"/>
          </a:xfrm>
        </p:spPr>
        <p:txBody>
          <a:bodyPr>
            <a:normAutofit/>
          </a:bodyPr>
          <a:lstStyle/>
          <a:p>
            <a:r>
              <a:rPr lang="sr-Latn-RS" sz="2000" dirty="0" smtClean="0"/>
              <a:t>Broj upisane djece u školskoj 2019/20 godini </a:t>
            </a:r>
            <a:r>
              <a:rPr lang="sr-Latn-RS" sz="2000" dirty="0" smtClean="0"/>
              <a:t>je </a:t>
            </a:r>
            <a:r>
              <a:rPr lang="sr-Latn-RS" sz="2000" dirty="0" smtClean="0"/>
              <a:t>240.</a:t>
            </a:r>
          </a:p>
          <a:p>
            <a:pPr>
              <a:buNone/>
            </a:pPr>
            <a:endParaRPr lang="sr-Latn-RS" sz="2000" dirty="0" smtClean="0"/>
          </a:p>
          <a:p>
            <a:r>
              <a:rPr lang="sr-Latn-RS" sz="2000" dirty="0" smtClean="0"/>
              <a:t>Broj vaspitnih jedinica – 1</a:t>
            </a:r>
          </a:p>
          <a:p>
            <a:endParaRPr lang="sr-Latn-RS" sz="2000" dirty="0" smtClean="0"/>
          </a:p>
          <a:p>
            <a:endParaRPr lang="sr-Latn-RS" sz="2000" dirty="0" smtClean="0"/>
          </a:p>
          <a:p>
            <a:r>
              <a:rPr lang="sr-Latn-RS" sz="2000" dirty="0" smtClean="0"/>
              <a:t>Broj grupa u Ustanovi – 7</a:t>
            </a:r>
          </a:p>
          <a:p>
            <a:pPr>
              <a:buNone/>
            </a:pPr>
            <a:endParaRPr lang="sr-Latn-RS" sz="2000" dirty="0" smtClean="0"/>
          </a:p>
          <a:p>
            <a:pPr>
              <a:buNone/>
            </a:pPr>
            <a:endParaRPr lang="sr-Latn-RS" sz="2000" dirty="0" smtClean="0"/>
          </a:p>
          <a:p>
            <a:pPr>
              <a:buNone/>
            </a:pPr>
            <a:r>
              <a:rPr lang="sr-Latn-RS" sz="2000" dirty="0" smtClean="0"/>
              <a:t> Program koji se realizuje u ustanovi je primarni cjelodnevni.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2200" dirty="0" smtClean="0"/>
              <a:t/>
            </a:r>
            <a:br>
              <a:rPr lang="sr-Latn-RS" sz="2200" dirty="0" smtClean="0"/>
            </a:br>
            <a:r>
              <a:rPr lang="sr-Latn-RS" sz="2200" dirty="0" smtClean="0"/>
              <a:t>JPU “Sestre Radović” je prepoznatljiva po :</a:t>
            </a:r>
            <a:br>
              <a:rPr lang="sr-Latn-RS" sz="2200" dirty="0" smtClean="0"/>
            </a:br>
            <a:r>
              <a:rPr lang="sr-Latn-RS" sz="2200" dirty="0" smtClean="0"/>
              <a:t>Kvalitetnom radu sa djecom koji se svakodnevno unapređuje i u koraku je sa svim inovacijama u vaspitanju i obrazovanju;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1" y="1295400"/>
            <a:ext cx="380999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295400"/>
            <a:ext cx="434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915400" cy="5592763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en-US" sz="1800" dirty="0" smtClean="0"/>
              <a:t>V</a:t>
            </a:r>
            <a:r>
              <a:rPr lang="sr-Latn-RS" sz="1800" dirty="0" smtClean="0"/>
              <a:t>isokom procentu obuhvaćenosti djece na teritoriji cijele opštine;</a:t>
            </a:r>
          </a:p>
          <a:p>
            <a:pPr algn="just">
              <a:buFontTx/>
              <a:buChar char="-"/>
            </a:pPr>
            <a:r>
              <a:rPr lang="sr-Latn-RS" sz="1800" dirty="0" smtClean="0"/>
              <a:t> Rad interaktivne službe;</a:t>
            </a:r>
          </a:p>
          <a:p>
            <a:pPr algn="just">
              <a:buFontTx/>
              <a:buChar char="-"/>
            </a:pPr>
            <a:r>
              <a:rPr lang="sr-Latn-RS" sz="1800" dirty="0" smtClean="0"/>
              <a:t>Po brojnim nastupima u opštini, kao i na nivou države</a:t>
            </a:r>
            <a:r>
              <a:rPr lang="sr-Latn-RS" sz="1800" dirty="0" smtClean="0"/>
              <a:t>.</a:t>
            </a:r>
          </a:p>
          <a:p>
            <a:pPr algn="just">
              <a:buFontTx/>
              <a:buChar char="-"/>
            </a:pPr>
            <a:r>
              <a:rPr lang="sr-Latn-ME" sz="1800" dirty="0" smtClean="0"/>
              <a:t>U </a:t>
            </a:r>
            <a:r>
              <a:rPr lang="sr-Latn-ME" sz="1800" dirty="0"/>
              <a:t>svakodnevnom radu sa mališanima </a:t>
            </a:r>
            <a:r>
              <a:rPr lang="sr-Latn-ME" sz="1800" dirty="0" smtClean="0"/>
              <a:t>koriste se </a:t>
            </a:r>
            <a:r>
              <a:rPr lang="sr-Latn-ME" sz="1800" dirty="0"/>
              <a:t>ambijentalne karakteristike sredine u kojoj funkcioniše. </a:t>
            </a:r>
            <a:r>
              <a:rPr lang="sr-Latn-ME" sz="1800" dirty="0" smtClean="0"/>
              <a:t>Ustanova </a:t>
            </a:r>
            <a:r>
              <a:rPr lang="sr-Latn-ME" sz="1800" dirty="0"/>
              <a:t>kao svoje prednosti </a:t>
            </a:r>
            <a:r>
              <a:rPr lang="sr-Latn-ME" sz="1800" dirty="0" smtClean="0"/>
              <a:t>sagledava </a:t>
            </a:r>
            <a:r>
              <a:rPr lang="sr-Latn-ME" sz="1800" dirty="0"/>
              <a:t>prirodne karakteristike </a:t>
            </a:r>
            <a:r>
              <a:rPr lang="sr-Latn-ME" sz="1800" dirty="0" smtClean="0"/>
              <a:t>sredine </a:t>
            </a:r>
            <a:r>
              <a:rPr lang="sr-Latn-ME" sz="1800" dirty="0"/>
              <a:t>i </a:t>
            </a:r>
            <a:r>
              <a:rPr lang="sr-Latn-ME" sz="1800" dirty="0" smtClean="0"/>
              <a:t>u </a:t>
            </a:r>
            <a:r>
              <a:rPr lang="sr-Latn-ME" sz="1800" dirty="0"/>
              <a:t>značajnoj mjeri se vaspitno-obrazovni rad fokusira da se učine komplementarnim fizičke pogodnosti i propisani program rada sa đecom predškolskog uzrasta.</a:t>
            </a:r>
            <a:endParaRPr lang="en-US" sz="1800" dirty="0"/>
          </a:p>
          <a:p>
            <a:pPr>
              <a:buFontTx/>
              <a:buChar char="-"/>
            </a:pPr>
            <a:endParaRPr lang="sr-Latn-RS" sz="20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57550587_2627313170674537_793037372582684262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992891"/>
            <a:ext cx="3962400" cy="3352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992891"/>
            <a:ext cx="4267200" cy="328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D092D7B42494C94A261C41D857568" ma:contentTypeVersion="0" ma:contentTypeDescription="Create a new document." ma:contentTypeScope="" ma:versionID="fda55119b4a370b2c5eb8beea2b87b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D0CAFBC-66B0-4E03-A4E5-A615DB6EF56E}"/>
</file>

<file path=customXml/itemProps2.xml><?xml version="1.0" encoding="utf-8"?>
<ds:datastoreItem xmlns:ds="http://schemas.openxmlformats.org/officeDocument/2006/customXml" ds:itemID="{5F6BD220-4E48-45D5-A491-52A1EE794129}"/>
</file>

<file path=customXml/itemProps3.xml><?xml version="1.0" encoding="utf-8"?>
<ds:datastoreItem xmlns:ds="http://schemas.openxmlformats.org/officeDocument/2006/customXml" ds:itemID="{FE93C5B8-3CAE-4485-8BB5-7832181161D5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165</TotalTime>
  <Words>191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JPU “Sestre Radović” Kolašin</vt:lpstr>
      <vt:lpstr>PowerPoint Presentation</vt:lpstr>
      <vt:lpstr>PowerPoint Presentation</vt:lpstr>
      <vt:lpstr> JPU “Sestre Radović” je prepoznatljiva po : Kvalitetnom radu sa djecom koji se svakodnevno unapređuje i u koraku je sa svim inovacijama u vaspitanju i obrazovanju;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JPU “Sestre Radović” Kolašin</dc:title>
  <dc:creator>Toshiba</dc:creator>
  <cp:lastModifiedBy>Tamara Milic</cp:lastModifiedBy>
  <cp:revision>22</cp:revision>
  <dcterms:created xsi:type="dcterms:W3CDTF">2006-08-16T00:00:00Z</dcterms:created>
  <dcterms:modified xsi:type="dcterms:W3CDTF">2019-09-18T07:55:09Z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0x01010037DD092D7B42494C94A261C41D857568</vt:lpwstr>
  </property>
</Properties>
</file>