
<file path=[Content_Types].xml><?xml version="1.0" encoding="utf-8"?>
<Types xmlns="http://schemas.openxmlformats.org/package/2006/content-types"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0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8225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JPU</a:t>
            </a:r>
            <a:r>
              <a:rPr lang="sr-Latn-RS" dirty="0" smtClean="0"/>
              <a:t>: „Solidarnost“ – Ulcinj</a:t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/>
              <a:t/>
            </a:r>
            <a:br>
              <a:rPr lang="sr-Latn-RS" dirty="0"/>
            </a:br>
            <a:r>
              <a:rPr lang="sr-Latn-RS" dirty="0" smtClean="0"/>
              <a:t>    IPP : „Solidariteti“  </a:t>
            </a:r>
            <a:r>
              <a:rPr lang="sr-Latn-RS" dirty="0"/>
              <a:t>–  </a:t>
            </a:r>
            <a:r>
              <a:rPr lang="sr-Latn-RS" dirty="0" smtClean="0"/>
              <a:t>Ulqin</a:t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3" name="Picture 2" descr="C:\Documents and Settings\BANICOM\My Documents\My Pictures\logo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286000"/>
            <a:ext cx="1600201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161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sr-Latn-RS" dirty="0" smtClean="0"/>
              <a:t>Ustanova je počela sa radom1931.godine</a:t>
            </a:r>
          </a:p>
          <a:p>
            <a:pPr algn="just"/>
            <a:r>
              <a:rPr lang="sr-Latn-RS" dirty="0" smtClean="0"/>
              <a:t>Rad obavlja 53-oje zapošljenih.</a:t>
            </a:r>
          </a:p>
          <a:p>
            <a:pPr algn="just"/>
            <a:r>
              <a:rPr lang="sr-Latn-RS" dirty="0" smtClean="0"/>
              <a:t>Vaspitno-obrazovni rad realizuje 30 vaspitačica. </a:t>
            </a:r>
            <a:endParaRPr lang="en-US" dirty="0" smtClean="0"/>
          </a:p>
          <a:p>
            <a:pPr algn="just"/>
            <a:r>
              <a:rPr lang="sr-Latn-RS" dirty="0" smtClean="0"/>
              <a:t>U </a:t>
            </a:r>
            <a:r>
              <a:rPr lang="sr-Latn-RS" dirty="0" smtClean="0"/>
              <a:t>cilju potreba i kvalitetne organizacije jedna vaspitačica pokriva radno mjesto u interaktivnoj službi na crnogorskom i albanskom jeziku.</a:t>
            </a:r>
          </a:p>
          <a:p>
            <a:pPr algn="just"/>
            <a:r>
              <a:rPr lang="sr-Latn-RS" dirty="0" smtClean="0"/>
              <a:t>Nastavnik engleskog jezika realizuje rad u vrtićkim grupama a isto tako i u interaktivnoj službi.</a:t>
            </a:r>
          </a:p>
          <a:p>
            <a:pPr algn="just"/>
            <a:r>
              <a:rPr lang="sr-Latn-RS" dirty="0" smtClean="0"/>
              <a:t>U ustanovi radi pedagoškinja.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Osnovni podaci o ustanovi</a:t>
            </a:r>
            <a:endParaRPr lang="en-US" dirty="0"/>
          </a:p>
        </p:txBody>
      </p:sp>
      <p:pic>
        <p:nvPicPr>
          <p:cNvPr id="4" name="Picture 3" descr="C:\Documents and Settings\BANICOM\My Documents\My Pictures\logo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941168"/>
            <a:ext cx="1600201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17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U ustanovi boravi 486-oro </a:t>
            </a:r>
            <a:r>
              <a:rPr lang="sr-Latn-RS" dirty="0" smtClean="0"/>
              <a:t>đece</a:t>
            </a:r>
            <a:r>
              <a:rPr lang="sr-Latn-RS" dirty="0" smtClean="0"/>
              <a:t>.</a:t>
            </a:r>
            <a:endParaRPr lang="en-US" dirty="0" smtClean="0"/>
          </a:p>
          <a:p>
            <a:r>
              <a:rPr lang="sr-Latn-RS" dirty="0" smtClean="0"/>
              <a:t>Rad se realizuje u 4 vaspitne jedinice i u interaktivnoj službi u Štoju.</a:t>
            </a:r>
          </a:p>
          <a:p>
            <a:r>
              <a:rPr lang="sr-Latn-RS" dirty="0" smtClean="0"/>
              <a:t>U svom sastavu ima 17 grupa i 2 interaktivne grupe. </a:t>
            </a:r>
          </a:p>
          <a:p>
            <a:r>
              <a:rPr lang="sr-Latn-RS" dirty="0" smtClean="0"/>
              <a:t>U ustanovi se realizuje primarni program i program engleskog jezika.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Osnovni podaci o đeci</a:t>
            </a:r>
            <a:endParaRPr lang="en-US" dirty="0"/>
          </a:p>
        </p:txBody>
      </p:sp>
      <p:pic>
        <p:nvPicPr>
          <p:cNvPr id="4" name="Picture 3" descr="C:\Documents and Settings\BANICOM\My Documents\My Pictures\logo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941168"/>
            <a:ext cx="1600201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642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sr-Latn-ME" dirty="0"/>
              <a:t>Specifičnost  JPU „ Solidarnost“ je poštovanje kulturoloških, etničkih, jezičkih potreba đeca, porodica i sredine u kojoj funkcioniše. </a:t>
            </a:r>
            <a:endParaRPr lang="sr-Latn-ME" dirty="0" smtClean="0"/>
          </a:p>
          <a:p>
            <a:pPr algn="just"/>
            <a:r>
              <a:rPr lang="sr-Latn-ME" dirty="0" smtClean="0"/>
              <a:t>Principi </a:t>
            </a:r>
            <a:r>
              <a:rPr lang="sr-Latn-ME" dirty="0"/>
              <a:t>kojima se Ustanova vodi su multikulturalnost, tolerantna atmosfera  sa uvažavanjem razlika u pogledu jezičkih i kulturoloških specifičnosti. </a:t>
            </a:r>
            <a:endParaRPr lang="sr-Latn-ME" dirty="0" smtClean="0"/>
          </a:p>
          <a:p>
            <a:pPr algn="just"/>
            <a:r>
              <a:rPr lang="sr-Latn-ME" dirty="0" smtClean="0"/>
              <a:t>U </a:t>
            </a:r>
            <a:r>
              <a:rPr lang="sr-Latn-ME" dirty="0" smtClean="0"/>
              <a:t>ustanovi rad se odvija dvojezično, na crnogorskom i albanskom jeziku. U skladu sa tim je zastupljen i  nastavni kadar.</a:t>
            </a:r>
          </a:p>
          <a:p>
            <a:pPr algn="just"/>
            <a:r>
              <a:rPr lang="en-US" dirty="0" smtClean="0"/>
              <a:t>V</a:t>
            </a:r>
            <a:r>
              <a:rPr lang="sr-Latn-ME" dirty="0" smtClean="0"/>
              <a:t>aspitačice realizuju predstave za </a:t>
            </a:r>
            <a:r>
              <a:rPr lang="sr-Latn-ME" dirty="0"/>
              <a:t>đ</a:t>
            </a:r>
            <a:r>
              <a:rPr lang="sr-Latn-ME" dirty="0" smtClean="0"/>
              <a:t>ecu </a:t>
            </a:r>
            <a:r>
              <a:rPr lang="sr-Latn-ME" dirty="0" smtClean="0"/>
              <a:t>i  lutkarske predstave na crnogorskom i albanskom jeziku.</a:t>
            </a:r>
          </a:p>
          <a:p>
            <a:endParaRPr lang="sr-Latn-ME" dirty="0" smtClean="0"/>
          </a:p>
          <a:p>
            <a:endParaRPr lang="sr-Latn-ME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Po </a:t>
            </a:r>
            <a:r>
              <a:rPr lang="sr-Latn-RS" dirty="0" smtClean="0"/>
              <a:t>čemu je ustanova prepoznatljiva</a:t>
            </a:r>
            <a:endParaRPr lang="en-US" dirty="0"/>
          </a:p>
        </p:txBody>
      </p:sp>
      <p:pic>
        <p:nvPicPr>
          <p:cNvPr id="4" name="Picture 3" descr="C:\Documents and Settings\BANICOM\My Documents\My Pictures\logo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301208"/>
            <a:ext cx="1600201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298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0" dirty="0" smtClean="0">
                <a:effectLst/>
              </a:rPr>
              <a:t>P</a:t>
            </a:r>
            <a:r>
              <a:rPr lang="sr-Latn-ME" b="0" dirty="0" smtClean="0">
                <a:effectLst/>
              </a:rPr>
              <a:t>redstavljaje različitosti na priredbi povodom Dana vrtića</a:t>
            </a:r>
            <a:endParaRPr lang="en-US" b="0" dirty="0">
              <a:effectLst/>
            </a:endParaRPr>
          </a:p>
        </p:txBody>
      </p:sp>
      <p:pic>
        <p:nvPicPr>
          <p:cNvPr id="4" name="Content Placeholder 3" descr="C:\Users\User\Desktop\DSC_01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00174"/>
            <a:ext cx="7583239" cy="49482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93860E9-C936-46C7-9A58-B12778B1278F}"/>
</file>

<file path=customXml/itemProps2.xml><?xml version="1.0" encoding="utf-8"?>
<ds:datastoreItem xmlns:ds="http://schemas.openxmlformats.org/officeDocument/2006/customXml" ds:itemID="{93FCDCC3-F24F-4CCD-A579-04D0DDB739A4}"/>
</file>

<file path=customXml/itemProps3.xml><?xml version="1.0" encoding="utf-8"?>
<ds:datastoreItem xmlns:ds="http://schemas.openxmlformats.org/officeDocument/2006/customXml" ds:itemID="{D1010A48-31B5-468E-8CFD-4D774D72EDE1}"/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78</TotalTime>
  <Words>207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Concourse</vt:lpstr>
      <vt:lpstr>JPU: „Solidarnost“ – Ulcinj       IPP : „Solidariteti“  –  Ulqin </vt:lpstr>
      <vt:lpstr>Osnovni podaci o ustanovi</vt:lpstr>
      <vt:lpstr>Osnovni podaci o đeci</vt:lpstr>
      <vt:lpstr>Po čemu je ustanova prepoznatljiva</vt:lpstr>
      <vt:lpstr>Predstavljaje različitosti na priredbi povodom Dana vrtića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Naziv JPU / PPU</dc:title>
  <dc:creator>Tamara Milic</dc:creator>
  <cp:lastModifiedBy>Tamara Milic</cp:lastModifiedBy>
  <cp:revision>19</cp:revision>
  <dcterms:created xsi:type="dcterms:W3CDTF">2019-07-09T08:02:52Z</dcterms:created>
  <dcterms:modified xsi:type="dcterms:W3CDTF">2019-09-18T08:46:28Z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