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1" r:id="rId4"/>
    <p:sldId id="262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63970-86DF-4790-8C98-747E5B21259D}" type="datetimeFigureOut">
              <a:rPr lang="sr-Latn-ME" smtClean="0"/>
              <a:t>16.9.2019.</a:t>
            </a:fld>
            <a:endParaRPr lang="sr-Latn-M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M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CD2E6-D805-42BC-8CD8-5373A45AFFF3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0424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CD2E6-D805-42BC-8CD8-5373A45AFFF3}" type="slidenum">
              <a:rPr lang="sr-Latn-ME" smtClean="0"/>
              <a:t>3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889889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CD2E6-D805-42BC-8CD8-5373A45AFFF3}" type="slidenum">
              <a:rPr lang="sr-Latn-ME" smtClean="0"/>
              <a:t>4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589734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CD2E6-D805-42BC-8CD8-5373A45AFFF3}" type="slidenum">
              <a:rPr lang="sr-Latn-ME" smtClean="0"/>
              <a:t>5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67331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84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13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97401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0684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3395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20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9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7376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090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4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6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078FC6-BC0A-4D95-9C1B-3E74E65A5D1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5F5B608-0E00-40FC-B9A4-F58722960D6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051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3200"/>
            <a:ext cx="7772400" cy="2209800"/>
          </a:xfrm>
        </p:spPr>
        <p:txBody>
          <a:bodyPr/>
          <a:lstStyle/>
          <a:p>
            <a:r>
              <a:rPr lang="sr-Latn-RS" sz="6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JPU „ĐINA VRBICA“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r-Latn-R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PODGORICA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143000"/>
            <a:ext cx="2438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5690642" cy="227215"/>
          </a:xfrm>
        </p:spPr>
        <p:txBody>
          <a:bodyPr>
            <a:normAutofit fontScale="90000"/>
          </a:bodyPr>
          <a:lstStyle/>
          <a:p>
            <a:r>
              <a:rPr lang="sr-Latn-ME" sz="4000" dirty="0" smtClean="0"/>
              <a:t>Osnovni poaci o ustanovi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990600"/>
            <a:ext cx="7971564" cy="5334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RS" dirty="0" smtClean="0"/>
              <a:t>Ustanova je nastala 2007. godine segmentacijom JPU „Ljubica Popović“ na dvije javne predškolske ustanove na teritoriji Podgorice – postojeću i novoformiranu JPU „Đina Vrbica“</a:t>
            </a:r>
          </a:p>
          <a:p>
            <a:pPr marL="0" indent="0" algn="just">
              <a:buNone/>
            </a:pPr>
            <a:endParaRPr lang="sr-Latn-RS" dirty="0" smtClean="0"/>
          </a:p>
          <a:p>
            <a:pPr marL="0" indent="0" algn="just">
              <a:buNone/>
            </a:pPr>
            <a:r>
              <a:rPr lang="sr-Latn-RS" dirty="0" smtClean="0"/>
              <a:t>Ustanova broji 650 zaposlenih: direktor ustanove, 2 pomoćnika direktora, stručni sradnici i saradnici </a:t>
            </a:r>
            <a:r>
              <a:rPr lang="sr-Latn-RS" dirty="0"/>
              <a:t>-  2 pedagoga, </a:t>
            </a:r>
            <a:r>
              <a:rPr lang="sr-Latn-RS" dirty="0" smtClean="0"/>
              <a:t>2 psihologa, logoped,</a:t>
            </a: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sr-Latn-RS" dirty="0" smtClean="0"/>
              <a:t> </a:t>
            </a:r>
            <a:r>
              <a:rPr lang="sr-Latn-RS" dirty="0"/>
              <a:t>profesora engleskog </a:t>
            </a:r>
            <a:r>
              <a:rPr lang="sr-Latn-RS" dirty="0" smtClean="0"/>
              <a:t>jezika, PR ustanove, IT koordinator, bibliotekar, nutricionista, 250 nastavnika predškolskog vaspitanja</a:t>
            </a:r>
          </a:p>
          <a:p>
            <a:pPr marL="0" indent="0" algn="just">
              <a:buNone/>
            </a:pPr>
            <a:r>
              <a:rPr lang="sr-Latn-RS" dirty="0" smtClean="0"/>
              <a:t>i obrazovanja,</a:t>
            </a:r>
            <a:r>
              <a:rPr lang="sr-Latn-RS" dirty="0"/>
              <a:t> </a:t>
            </a:r>
            <a:r>
              <a:rPr lang="sr-Latn-RS" dirty="0" smtClean="0"/>
              <a:t>medicinske sestre, </a:t>
            </a:r>
          </a:p>
          <a:p>
            <a:pPr marL="0" indent="0" algn="just">
              <a:buNone/>
            </a:pPr>
            <a:r>
              <a:rPr lang="sr-Latn-RS" dirty="0" smtClean="0"/>
              <a:t>pravna i računovodstvena služba, </a:t>
            </a:r>
          </a:p>
          <a:p>
            <a:pPr marL="0" indent="0" algn="just">
              <a:buNone/>
            </a:pPr>
            <a:r>
              <a:rPr lang="sr-Latn-RS" dirty="0"/>
              <a:t>t</a:t>
            </a:r>
            <a:r>
              <a:rPr lang="sr-Latn-RS" dirty="0" smtClean="0"/>
              <a:t>ehničko i osoblje zaduženo </a:t>
            </a:r>
          </a:p>
          <a:p>
            <a:pPr marL="0" indent="0" algn="just">
              <a:buNone/>
            </a:pPr>
            <a:r>
              <a:rPr lang="sr-Latn-RS" dirty="0" smtClean="0"/>
              <a:t>za pripremu hrane i održavanje</a:t>
            </a:r>
          </a:p>
          <a:p>
            <a:pPr marL="0" indent="0" algn="just">
              <a:buNone/>
            </a:pPr>
            <a:r>
              <a:rPr lang="sr-Latn-RS" dirty="0" smtClean="0"/>
              <a:t>higijene</a:t>
            </a:r>
          </a:p>
          <a:p>
            <a:pPr algn="just"/>
            <a:endParaRPr lang="sr-Latn-RS" dirty="0"/>
          </a:p>
          <a:p>
            <a:pPr algn="just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0028" y="3810000"/>
            <a:ext cx="403013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0"/>
            <a:ext cx="7633742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sz="3600" dirty="0"/>
              <a:t>OSNOVNI PODACI O ĐECI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453189"/>
            <a:ext cx="8323992" cy="6400800"/>
          </a:xfrm>
        </p:spPr>
        <p:txBody>
          <a:bodyPr>
            <a:normAutofit/>
          </a:bodyPr>
          <a:lstStyle/>
          <a:p>
            <a:r>
              <a:rPr lang="sr-Latn-ME" dirty="0" smtClean="0"/>
              <a:t>U ustanovi boravi oko </a:t>
            </a:r>
            <a:r>
              <a:rPr lang="sr-Latn-ME" b="1" dirty="0" smtClean="0"/>
              <a:t>5600</a:t>
            </a:r>
            <a:r>
              <a:rPr lang="sr-Latn-ME" dirty="0" smtClean="0"/>
              <a:t> djece u </a:t>
            </a:r>
            <a:r>
              <a:rPr lang="sr-Latn-ME" b="1" dirty="0" smtClean="0"/>
              <a:t>20 </a:t>
            </a:r>
            <a:r>
              <a:rPr lang="sr-Latn-ME" dirty="0" smtClean="0"/>
              <a:t>vaspitnih jedinica i to:</a:t>
            </a:r>
          </a:p>
          <a:p>
            <a:pPr marL="0" indent="0">
              <a:buNone/>
            </a:pPr>
            <a:r>
              <a:rPr lang="sr-Latn-ME" b="1" i="1" dirty="0" smtClean="0"/>
              <a:t>15 vaspitnih jedinica sa cjelodnevnim programom</a:t>
            </a:r>
            <a:r>
              <a:rPr lang="sr-Latn-ME" b="1" dirty="0" smtClean="0"/>
              <a:t>:</a:t>
            </a:r>
          </a:p>
          <a:p>
            <a:pPr marL="0" indent="0">
              <a:buNone/>
            </a:pPr>
            <a:r>
              <a:rPr lang="sr-Latn-ME" dirty="0" smtClean="0"/>
              <a:t>„Zvončić“, „Bubamara I“, „Bubamara II“, „Zvjezdani vrt“, „Leptirić“, „Dječija radost“, „Jelena Ćetković I“, „Jelena Ćetković II“, „Đina Vrbica“, „Poletarac“, „Mali princ“, „Mogli“, „Stara varoš“, „Dragan Radulović“ i „Ljubović“ </a:t>
            </a:r>
          </a:p>
          <a:p>
            <a:pPr marL="0" indent="0">
              <a:buNone/>
            </a:pPr>
            <a:r>
              <a:rPr lang="sr-Latn-ME" b="1" i="1" dirty="0" smtClean="0"/>
              <a:t>5 vaspitnih jedinica sa poludnevnim programom:</a:t>
            </a:r>
          </a:p>
          <a:p>
            <a:pPr marL="0" indent="0">
              <a:buNone/>
            </a:pPr>
            <a:r>
              <a:rPr lang="sr-Latn-ME" dirty="0" smtClean="0"/>
              <a:t>„Suncokret“, „Srcolovka“, „Dinoša“, „Bioče“, i „Srpska“</a:t>
            </a:r>
          </a:p>
          <a:p>
            <a:pPr marL="0" indent="0">
              <a:buNone/>
            </a:pPr>
            <a:r>
              <a:rPr lang="sr-Latn-ME" dirty="0" smtClean="0"/>
              <a:t>Rad se odvija u: </a:t>
            </a:r>
            <a:r>
              <a:rPr lang="sr-Latn-ME" b="1" dirty="0" smtClean="0"/>
              <a:t>49</a:t>
            </a:r>
            <a:r>
              <a:rPr lang="sr-Latn-ME" dirty="0" smtClean="0"/>
              <a:t> </a:t>
            </a:r>
            <a:r>
              <a:rPr lang="sr-Latn-ME" dirty="0"/>
              <a:t>jaslenih grupa </a:t>
            </a:r>
            <a:r>
              <a:rPr lang="sr-Latn-ME" dirty="0" smtClean="0"/>
              <a:t>i </a:t>
            </a:r>
            <a:r>
              <a:rPr lang="sr-Latn-ME" b="1" dirty="0" smtClean="0"/>
              <a:t>81</a:t>
            </a:r>
            <a:r>
              <a:rPr lang="sr-Latn-ME" dirty="0" smtClean="0"/>
              <a:t> </a:t>
            </a:r>
            <a:r>
              <a:rPr lang="sr-Latn-ME" dirty="0"/>
              <a:t>grupa vrtića za cjelodnevni </a:t>
            </a:r>
            <a:r>
              <a:rPr lang="sr-Latn-ME" dirty="0" smtClean="0"/>
              <a:t>program</a:t>
            </a:r>
          </a:p>
          <a:p>
            <a:pPr marL="0" indent="0">
              <a:buNone/>
            </a:pPr>
            <a:r>
              <a:rPr lang="sr-Latn-ME" b="1" dirty="0"/>
              <a:t>	</a:t>
            </a:r>
            <a:r>
              <a:rPr lang="sr-Latn-ME" b="1" dirty="0" smtClean="0"/>
              <a:t>	     5 </a:t>
            </a:r>
            <a:r>
              <a:rPr lang="sr-Latn-ME" dirty="0" smtClean="0"/>
              <a:t>grupa vrtića sa poludnevnim programom,</a:t>
            </a:r>
          </a:p>
          <a:p>
            <a:pPr marL="0" indent="0">
              <a:buNone/>
            </a:pPr>
            <a:r>
              <a:rPr lang="sr-Latn-ME" b="1" i="1" dirty="0"/>
              <a:t>	</a:t>
            </a:r>
            <a:r>
              <a:rPr lang="sr-Latn-ME" b="1" i="1" dirty="0" smtClean="0"/>
              <a:t>	     5</a:t>
            </a:r>
            <a:r>
              <a:rPr lang="sr-Latn-ME" i="1" dirty="0" smtClean="0"/>
              <a:t> vaspitnih  grupa za Kraći program pripreme za školu </a:t>
            </a:r>
            <a:endParaRPr lang="sr-Latn-ME" i="1" dirty="0"/>
          </a:p>
          <a:p>
            <a:pPr marL="0" indent="0">
              <a:buNone/>
            </a:pPr>
            <a:r>
              <a:rPr lang="sr-Latn-ME" b="1" i="1" dirty="0" smtClean="0"/>
              <a:t>		     2</a:t>
            </a:r>
            <a:r>
              <a:rPr lang="sr-Latn-ME" i="1" dirty="0" smtClean="0"/>
              <a:t> punkta sa Programom interaktivnih službi</a:t>
            </a:r>
          </a:p>
          <a:p>
            <a:pPr marL="0" lvl="0" indent="0">
              <a:buNone/>
            </a:pPr>
            <a:endParaRPr lang="sr-Latn-ME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47" y="5168944"/>
            <a:ext cx="1752453" cy="1695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861" y="4944159"/>
            <a:ext cx="1887961" cy="14025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4979"/>
            <a:ext cx="1115663" cy="16842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17" y="5633581"/>
            <a:ext cx="1616515" cy="12123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863" y="5726229"/>
            <a:ext cx="1772938" cy="11382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431" y="5068364"/>
            <a:ext cx="1597916" cy="12783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475737"/>
            <a:ext cx="1562966" cy="93042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79" y="4624646"/>
            <a:ext cx="1539434" cy="96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3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-21771"/>
            <a:ext cx="7633742" cy="478971"/>
          </a:xfrm>
        </p:spPr>
        <p:txBody>
          <a:bodyPr>
            <a:normAutofit fontScale="90000"/>
          </a:bodyPr>
          <a:lstStyle/>
          <a:p>
            <a:pPr lvl="0"/>
            <a:r>
              <a:rPr lang="sr-Latn-ME" sz="3100" dirty="0"/>
              <a:t>U ustanovi se sprovode sljedeći programi:</a:t>
            </a:r>
            <a:r>
              <a:rPr lang="sr-Latn-ME" dirty="0"/>
              <a:t/>
            </a:r>
            <a:br>
              <a:rPr lang="sr-Latn-ME" dirty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8758" y="672149"/>
            <a:ext cx="5309642" cy="268156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sr-Latn-ME" dirty="0" smtClean="0"/>
              <a:t>C</a:t>
            </a:r>
            <a:r>
              <a:rPr lang="en-US" dirty="0" err="1"/>
              <a:t>jelodnevni</a:t>
            </a:r>
            <a:r>
              <a:rPr lang="en-US" dirty="0"/>
              <a:t>  program </a:t>
            </a:r>
            <a:r>
              <a:rPr lang="sr-Latn-ME" dirty="0"/>
              <a:t>i p</a:t>
            </a:r>
            <a:r>
              <a:rPr lang="en-US" dirty="0" err="1"/>
              <a:t>oludnevni</a:t>
            </a:r>
            <a:r>
              <a:rPr lang="en-US" dirty="0"/>
              <a:t> program </a:t>
            </a:r>
            <a:r>
              <a:rPr lang="sr-Latn-ME" dirty="0"/>
              <a:t>(u odnosu na dužinu vaspitno-obrazovnog rada</a:t>
            </a:r>
            <a:r>
              <a:rPr lang="sr-Latn-ME" dirty="0" smtClean="0"/>
              <a:t>)</a:t>
            </a:r>
            <a:r>
              <a:rPr lang="en-US" dirty="0"/>
              <a:t> </a:t>
            </a:r>
            <a:endParaRPr lang="sr-Latn-ME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Program </a:t>
            </a:r>
            <a:r>
              <a:rPr lang="en-US" dirty="0" err="1"/>
              <a:t>njege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vaspitno-obrazovnog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djecom</a:t>
            </a:r>
            <a:r>
              <a:rPr lang="en-US" dirty="0"/>
              <a:t> </a:t>
            </a:r>
            <a:r>
              <a:rPr lang="en-US" dirty="0" err="1"/>
              <a:t>uzrasta</a:t>
            </a:r>
            <a:r>
              <a:rPr lang="en-US" dirty="0"/>
              <a:t> do 3 </a:t>
            </a:r>
            <a:r>
              <a:rPr lang="en-US" dirty="0" err="1"/>
              <a:t>godine</a:t>
            </a:r>
            <a:r>
              <a:rPr lang="en-US" dirty="0"/>
              <a:t> </a:t>
            </a:r>
            <a:endParaRPr lang="sr-Latn-ME" dirty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Program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područja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u </a:t>
            </a:r>
            <a:r>
              <a:rPr lang="en-US" dirty="0" err="1"/>
              <a:t>predškolskom</a:t>
            </a:r>
            <a:r>
              <a:rPr lang="en-US" dirty="0"/>
              <a:t> </a:t>
            </a:r>
            <a:r>
              <a:rPr lang="en-US" dirty="0" err="1"/>
              <a:t>vaspitanju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obrazovanju</a:t>
            </a:r>
            <a:r>
              <a:rPr lang="en-US" dirty="0"/>
              <a:t> (od 3 do 6 </a:t>
            </a:r>
            <a:r>
              <a:rPr lang="en-US" dirty="0" err="1"/>
              <a:t>godina</a:t>
            </a:r>
            <a:r>
              <a:rPr lang="en-US" dirty="0"/>
              <a:t>)</a:t>
            </a:r>
            <a:endParaRPr lang="sr-Latn-ME" dirty="0"/>
          </a:p>
          <a:p>
            <a:endParaRPr lang="sr-Latn-M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3733798"/>
            <a:ext cx="3276600" cy="3124201"/>
          </a:xfrm>
        </p:spPr>
        <p:txBody>
          <a:bodyPr>
            <a:normAutofit fontScale="92500" lnSpcReduction="20000"/>
          </a:bodyPr>
          <a:lstStyle/>
          <a:p>
            <a:endParaRPr lang="sr-Latn-ME" dirty="0" smtClean="0"/>
          </a:p>
          <a:p>
            <a:r>
              <a:rPr lang="sr-Latn-ME" dirty="0" smtClean="0"/>
              <a:t>K</a:t>
            </a:r>
            <a:r>
              <a:rPr lang="en-US" dirty="0" err="1"/>
              <a:t>raći</a:t>
            </a:r>
            <a:r>
              <a:rPr lang="en-US" dirty="0"/>
              <a:t> program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područja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u </a:t>
            </a:r>
            <a:r>
              <a:rPr lang="en-US" dirty="0" err="1"/>
              <a:t>predškolskom</a:t>
            </a:r>
            <a:r>
              <a:rPr lang="en-US" dirty="0"/>
              <a:t> </a:t>
            </a:r>
            <a:r>
              <a:rPr lang="en-US" dirty="0" err="1"/>
              <a:t>vaspitanju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obrazovanju</a:t>
            </a:r>
            <a:endParaRPr lang="sr-Latn-CS" dirty="0" smtClean="0"/>
          </a:p>
          <a:p>
            <a:pPr lvl="0"/>
            <a:r>
              <a:rPr lang="sr-Latn-CS" dirty="0" smtClean="0"/>
              <a:t>Program </a:t>
            </a:r>
            <a:r>
              <a:rPr lang="sr-Latn-CS" dirty="0"/>
              <a:t>inkluzivnog obrazovanja</a:t>
            </a:r>
          </a:p>
          <a:p>
            <a:pPr lvl="0"/>
            <a:r>
              <a:rPr lang="sr-Latn-CS" dirty="0"/>
              <a:t>Tranzicioni program vrtić-škola</a:t>
            </a:r>
          </a:p>
          <a:p>
            <a:pPr lvl="0"/>
            <a:r>
              <a:rPr lang="sr-Latn-ME" dirty="0"/>
              <a:t>Program interaktivnih </a:t>
            </a:r>
            <a:r>
              <a:rPr lang="sr-Latn-ME" dirty="0" smtClean="0"/>
              <a:t>službi</a:t>
            </a:r>
          </a:p>
          <a:p>
            <a:pPr marL="0" lvl="0" indent="0">
              <a:buNone/>
            </a:pPr>
            <a:endParaRPr lang="sr-Latn-ME" dirty="0"/>
          </a:p>
          <a:p>
            <a:endParaRPr lang="sr-Latn-M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457200"/>
            <a:ext cx="2457450" cy="3276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201" y="3507240"/>
            <a:ext cx="2552095" cy="1435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83" y="3353714"/>
            <a:ext cx="2056214" cy="1825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30" y="5394462"/>
            <a:ext cx="2341661" cy="14635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52" y="5394462"/>
            <a:ext cx="1959096" cy="119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228600"/>
            <a:ext cx="2819400" cy="990600"/>
          </a:xfrm>
        </p:spPr>
        <p:txBody>
          <a:bodyPr/>
          <a:lstStyle/>
          <a:p>
            <a:r>
              <a:rPr lang="en-US" dirty="0" err="1" smtClean="0"/>
              <a:t>Neke</a:t>
            </a:r>
            <a:r>
              <a:rPr lang="en-US" dirty="0" smtClean="0"/>
              <a:t> od </a:t>
            </a:r>
            <a:r>
              <a:rPr lang="en-US" dirty="0" err="1" smtClean="0"/>
              <a:t>karakteristika</a:t>
            </a:r>
            <a:r>
              <a:rPr lang="en-US" dirty="0" smtClean="0"/>
              <a:t> </a:t>
            </a:r>
            <a:r>
              <a:rPr lang="en-US" dirty="0" err="1" smtClean="0"/>
              <a:t>ustanove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67400" y="1295400"/>
            <a:ext cx="3124200" cy="5486400"/>
          </a:xfrm>
        </p:spPr>
        <p:txBody>
          <a:bodyPr>
            <a:normAutofit/>
          </a:bodyPr>
          <a:lstStyle/>
          <a:p>
            <a:r>
              <a:rPr lang="sr-Latn-ME" dirty="0" smtClean="0"/>
              <a:t>JPU </a:t>
            </a:r>
            <a:r>
              <a:rPr lang="sr-Latn-ME" dirty="0"/>
              <a:t>„Đina Vrbica“ je najveća javna predškolska ustanova u Crnoj Gori</a:t>
            </a:r>
          </a:p>
          <a:p>
            <a:r>
              <a:rPr lang="sr-Latn-ME" dirty="0"/>
              <a:t>Otvaranjem novih vaspitnih jedinica, širenjem prostornih kapaciteta, organizacijom različitih programa, kontinuirano se radi na povećanju obuhvata djece predškolskim vaspitanjem i obrazovanjem </a:t>
            </a:r>
          </a:p>
          <a:p>
            <a:r>
              <a:rPr lang="sr-Latn-ME" dirty="0"/>
              <a:t>Velika pažnja se poklanja profesionalnom usavršavanju zaposlenih </a:t>
            </a:r>
          </a:p>
          <a:p>
            <a:r>
              <a:rPr lang="sr-Latn-ME" dirty="0"/>
              <a:t>U ustanovi se njeguje sportski duh i promovišu zdravi stilovi života </a:t>
            </a:r>
          </a:p>
          <a:p>
            <a:r>
              <a:rPr lang="sr-Latn-ME" dirty="0"/>
              <a:t>Saradnja sa roditeljima i lokalnom zajednicom je važan segment djelovanja ustanove</a:t>
            </a:r>
          </a:p>
          <a:p>
            <a:r>
              <a:rPr lang="sr-Latn-ME" dirty="0"/>
              <a:t>Neki od programa i projekata koji se uspješno realizuju u ustanovi </a:t>
            </a:r>
            <a:r>
              <a:rPr lang="sr-Latn-ME" dirty="0" smtClean="0"/>
              <a:t>su</a:t>
            </a:r>
            <a:r>
              <a:rPr lang="en-US" dirty="0" smtClean="0"/>
              <a:t> </a:t>
            </a:r>
            <a:r>
              <a:rPr lang="sr-Latn-ME" dirty="0" smtClean="0"/>
              <a:t>Eko </a:t>
            </a:r>
            <a:r>
              <a:rPr lang="sr-Latn-ME" dirty="0"/>
              <a:t>škola, Specijalna olimpijada, Program roditeljstva za cjeloživotno zdravlje, itd.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71" y="3200400"/>
            <a:ext cx="2336629" cy="3350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133" y="228600"/>
            <a:ext cx="2393796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70" y="565678"/>
            <a:ext cx="2801763" cy="2101322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098" y="4038600"/>
            <a:ext cx="2811637" cy="210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2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15B9BB5-B687-4693-AFA0-BF7E6777A35F}"/>
</file>

<file path=customXml/itemProps2.xml><?xml version="1.0" encoding="utf-8"?>
<ds:datastoreItem xmlns:ds="http://schemas.openxmlformats.org/officeDocument/2006/customXml" ds:itemID="{7D8406AA-C173-41D8-B52D-647C97ABE6F6}"/>
</file>

<file path=customXml/itemProps3.xml><?xml version="1.0" encoding="utf-8"?>
<ds:datastoreItem xmlns:ds="http://schemas.openxmlformats.org/officeDocument/2006/customXml" ds:itemID="{B0644520-A15A-465F-91C0-CE829E387580}"/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293</TotalTime>
  <Words>389</Words>
  <Application>Microsoft Office PowerPoint</Application>
  <PresentationFormat>On-screen Show (4:3)</PresentationFormat>
  <Paragraphs>41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Impact</vt:lpstr>
      <vt:lpstr>Badge</vt:lpstr>
      <vt:lpstr>JPU „ĐINA VRBICA“ PODGORICA</vt:lpstr>
      <vt:lpstr>Osnovni poaci o ustanovi</vt:lpstr>
      <vt:lpstr>OSNOVNI PODACI O ĐECI</vt:lpstr>
      <vt:lpstr>U ustanovi se sprovode sljedeći programi: </vt:lpstr>
      <vt:lpstr>Neke od karakteristika ustanove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Vesna Pejovic</cp:lastModifiedBy>
  <cp:revision>41</cp:revision>
  <dcterms:created xsi:type="dcterms:W3CDTF">2019-07-09T08:02:52Z</dcterms:created>
  <dcterms:modified xsi:type="dcterms:W3CDTF">2019-09-16T06:31:54Z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