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0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39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3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5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0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9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3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1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4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3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78FC6-BC0A-4D95-9C1B-3E74E65A5D1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90600"/>
            <a:ext cx="7848600" cy="19050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JU Obrazovni centar - Šavnik</a:t>
            </a:r>
            <a:br>
              <a:rPr lang="sr-Latn-RS" dirty="0" smtClean="0"/>
            </a:br>
            <a:r>
              <a:rPr lang="sr-Latn-RS" dirty="0" smtClean="0"/>
              <a:t>Šavnik</a:t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1027" name="Picture 3" descr="C:\Users\user\Downloads\SAM_5064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8610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19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podaci o ustanovi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/>
              <a:t>Vrtić je osnovan 1986. godine, a od 2006. godine funkcioniše u sastavu JU Obrazovni centar – Šavnik.</a:t>
            </a:r>
          </a:p>
          <a:p>
            <a:pPr algn="just"/>
            <a:r>
              <a:rPr lang="sr-Latn-RS" dirty="0" smtClean="0"/>
              <a:t>Ukupan broj zaposlenih: 4</a:t>
            </a:r>
          </a:p>
          <a:p>
            <a:pPr algn="just"/>
            <a:r>
              <a:rPr lang="sr-Latn-RS" dirty="0" smtClean="0"/>
              <a:t>Broj nastavnika/vaspitača i stručnih saradnika: 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podaci o đeci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Broj đece: 12</a:t>
            </a:r>
            <a:endParaRPr lang="en-US" dirty="0" smtClean="0"/>
          </a:p>
          <a:p>
            <a:r>
              <a:rPr lang="sr-Latn-RS" dirty="0" smtClean="0"/>
              <a:t>Broj vaspitnih jedinica: 1</a:t>
            </a:r>
          </a:p>
          <a:p>
            <a:r>
              <a:rPr lang="sr-Latn-RS" dirty="0" smtClean="0"/>
              <a:t>Broj grupa: 1</a:t>
            </a:r>
          </a:p>
          <a:p>
            <a:r>
              <a:rPr lang="sr-Latn-RS" dirty="0" smtClean="0"/>
              <a:t>Programi koji se realizuju u ustanovi: Osnove programa za područja aktivnosti u predškolskom vaspitanju i obrazovanju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2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 </a:t>
            </a:r>
            <a:r>
              <a:rPr lang="sr-Latn-RS" smtClean="0"/>
              <a:t>čemu je ustanova prepoznatljiva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Vrtić funkcioniše u okviru JU Obrazovni centar – Šavnik, u čijem sastavu se još nalaze osnovna i srednja škola, kao i đački dom</a:t>
            </a:r>
            <a:r>
              <a:rPr lang="sr-Latn-ME" dirty="0" smtClean="0"/>
              <a:t>.</a:t>
            </a:r>
            <a:endParaRPr lang="en-US" dirty="0" smtClean="0"/>
          </a:p>
          <a:p>
            <a:r>
              <a:rPr lang="en-US" dirty="0" smtClean="0"/>
              <a:t>IS:N </a:t>
            </a:r>
            <a:r>
              <a:rPr lang="en-US" dirty="0" err="1" smtClean="0"/>
              <a:t>Bijela</a:t>
            </a:r>
            <a:r>
              <a:rPr lang="en-US" dirty="0" smtClean="0"/>
              <a:t> i </a:t>
            </a:r>
            <a:r>
              <a:rPr lang="en-US" dirty="0" err="1" smtClean="0"/>
              <a:t>Duži-Dubrovsko</a:t>
            </a:r>
            <a:endParaRPr lang="sr-Latn-ME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26" b="18751"/>
          <a:stretch/>
        </p:blipFill>
        <p:spPr>
          <a:xfrm rot="10800000">
            <a:off x="4571998" y="3886200"/>
            <a:ext cx="4114799" cy="2819400"/>
          </a:xfrm>
          <a:prstGeom prst="rect">
            <a:avLst/>
          </a:prstGeom>
        </p:spPr>
      </p:pic>
      <p:pic>
        <p:nvPicPr>
          <p:cNvPr id="5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86199"/>
            <a:ext cx="3962400" cy="28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98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5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F6A95EE-CA74-4792-AF5D-51FA49AB04B0}"/>
</file>

<file path=customXml/itemProps2.xml><?xml version="1.0" encoding="utf-8"?>
<ds:datastoreItem xmlns:ds="http://schemas.openxmlformats.org/officeDocument/2006/customXml" ds:itemID="{D21A9B53-3A16-4207-90DF-C2793CA8C377}"/>
</file>

<file path=customXml/itemProps3.xml><?xml version="1.0" encoding="utf-8"?>
<ds:datastoreItem xmlns:ds="http://schemas.openxmlformats.org/officeDocument/2006/customXml" ds:itemID="{D8800F55-491F-4DE9-B8AC-0A5FDE25AD0C}"/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111</Words>
  <Application>Microsoft Office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JU Obrazovni centar - Šavnik Šavnik </vt:lpstr>
      <vt:lpstr>Osnovni podaci o ustanovi</vt:lpstr>
      <vt:lpstr>Osnovni podaci o đeci</vt:lpstr>
      <vt:lpstr>Po čemu je ustanova prepoznatljiva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JPU / PPU</dc:title>
  <dc:creator>Tamara Milic</dc:creator>
  <cp:lastModifiedBy>Tamara Milic</cp:lastModifiedBy>
  <cp:revision>11</cp:revision>
  <dcterms:created xsi:type="dcterms:W3CDTF">2019-07-09T08:02:52Z</dcterms:created>
  <dcterms:modified xsi:type="dcterms:W3CDTF">2019-09-18T08:49:41Z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