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vrticvinipuu/" TargetMode="External"/><Relationship Id="rId2" Type="http://schemas.openxmlformats.org/officeDocument/2006/relationships/hyperlink" Target="mailto:vrticvinipuu@gmail.co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adresa:natasamojsvijet@gmail.co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diznilendbudvavrtic@gmail.co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PPU </a:t>
            </a:r>
            <a:r>
              <a:rPr lang="sr-Latn-ME" dirty="0" smtClean="0"/>
              <a:t>„</a:t>
            </a:r>
            <a:r>
              <a:rPr lang="en-US" dirty="0" err="1" smtClean="0"/>
              <a:t>Vini</a:t>
            </a:r>
            <a:r>
              <a:rPr lang="en-US" dirty="0" smtClean="0"/>
              <a:t> Pu</a:t>
            </a:r>
            <a:r>
              <a:rPr lang="sr-Latn-ME" dirty="0" smtClean="0"/>
              <a:t>“</a:t>
            </a:r>
            <a:r>
              <a:rPr lang="en-US" dirty="0" smtClean="0"/>
              <a:t> </a:t>
            </a:r>
            <a:r>
              <a:rPr lang="en-US" dirty="0" err="1" smtClean="0"/>
              <a:t>Budva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17637"/>
            <a:ext cx="7495309" cy="4708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069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81000"/>
            <a:ext cx="8458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ME" sz="2000" b="1" dirty="0">
                <a:latin typeface="Lucida Grande"/>
                <a:ea typeface="Calibri" panose="020F0502020204030204" pitchFamily="34" charset="0"/>
                <a:cs typeface="Times New Roman" panose="02020603050405020304" pitchFamily="18" charset="0"/>
              </a:rPr>
              <a:t>Od kad postoji, broj vaspitnih jedinica:</a:t>
            </a:r>
            <a:endParaRPr lang="en-US" b="1" dirty="0">
              <a:latin typeface="Lucida Grand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u="sng" dirty="0">
              <a:solidFill>
                <a:srgbClr val="0563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Ustanova je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osnovana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2007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ponosno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proslavlja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rođendan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12-tu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Ukupan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vaspitnih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četiri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obuhvaćena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uzrasta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šest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raspoređena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jaslenu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mešovitu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uzrasta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tri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mlađu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uzrasta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3 do 4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uzrasta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4 do 5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predškolaca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uzrasta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5 do 6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okviru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borave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kako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celodnevnom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poludnevnom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boravku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Kontakt</a:t>
            </a:r>
            <a:r>
              <a:rPr lang="en-US" alt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Privatna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predškolska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ustanova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„</a:t>
            </a: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Vini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Pu“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Naselje Sveta </a:t>
            </a: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Petka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lamela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D, 85310 </a:t>
            </a: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Budva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Crna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Gora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Kontakt </a:t>
            </a:r>
            <a:r>
              <a:rPr lang="en-US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telefon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+ 382 69 230 920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E-mail: </a:t>
            </a:r>
            <a:r>
              <a:rPr lang="en-US" altLang="en-US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vrticvinipuu@gmail.com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Facebook: </a:t>
            </a:r>
            <a:r>
              <a:rPr lang="en-US" altLang="en-US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https://www.facebook.com/vrticvinipuu/</a:t>
            </a:r>
            <a:endParaRPr lang="en-US" altLang="en-US" sz="2000" u="sng" dirty="0">
              <a:solidFill>
                <a:srgbClr val="0563C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082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32397"/>
            <a:ext cx="838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M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Kadar: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PPU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Pu”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vaspitno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obrazovnog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vaspitača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učitelja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pomoćnik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vaspitača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psihologa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medicinska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sestra-vaspitač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Stručni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vrtića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navedenih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spoljni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stručni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saradnici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psiholog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defektolog-logoped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ustanovi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realizuju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dodatni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vaspitno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obrazovnog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uključeni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nastavnik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engleskog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jezika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fizičkog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vaspitanja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trener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karatea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poseduju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neophodnu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stručnu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spremu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propisanu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zakonom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predškolstvu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M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zvanični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 i program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vaspitno-obrazovnog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primenjuje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našoj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ustanovi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upotpunjen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spoljnih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stručnih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saradnika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decom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sedmično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logoped-defektolog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psiholog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engleskog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jezika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karate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trener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M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M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Specifičnosti: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vrtić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licenciran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Ministarstva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prosvjete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Gore,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takođe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poseduje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NTC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licencu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sprovođenje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specijalizovanog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NTC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učenja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ujedno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NTC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NTC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učenja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Gori). To je program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podiže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intelektualnih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sposobnosti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učestvuju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sprečava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poremećaj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koncentracije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pažnje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školskom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razvija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kordinaciju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motoriku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razvija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brzinu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razmišljanja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povezivanja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zaključivanja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funkcionalno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posebno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detekciju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darovite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podsticanje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razvoja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darovitosti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2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PPU </a:t>
            </a:r>
            <a:r>
              <a:rPr lang="sr-Latn-ME" dirty="0" smtClean="0"/>
              <a:t>„</a:t>
            </a:r>
            <a:r>
              <a:rPr lang="en-US" dirty="0" err="1" smtClean="0"/>
              <a:t>Moj</a:t>
            </a:r>
            <a:r>
              <a:rPr lang="en-US" dirty="0" smtClean="0"/>
              <a:t> </a:t>
            </a:r>
            <a:r>
              <a:rPr lang="en-US" dirty="0" err="1" smtClean="0"/>
              <a:t>svijet</a:t>
            </a:r>
            <a:r>
              <a:rPr lang="sr-Latn-ME" smtClean="0"/>
              <a:t>“</a:t>
            </a:r>
            <a:r>
              <a:rPr lang="en-US" smtClean="0"/>
              <a:t> </a:t>
            </a:r>
            <a:r>
              <a:rPr lang="en-US" dirty="0" err="1" smtClean="0"/>
              <a:t>Budva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508" y="1600200"/>
            <a:ext cx="6583891" cy="493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56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Latn-ME" sz="1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 kad postoji, broj vaspitnih jedinica:</a:t>
            </a:r>
            <a:endParaRPr lang="en-US" sz="18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sr-Latn-ME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Cyrl-B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Vrtić </a:t>
            </a:r>
            <a:r>
              <a:rPr lang="sr-Cyrl-BA" sz="1800" dirty="0">
                <a:latin typeface="Arial" panose="020B0604020202020204" pitchFamily="34" charset="0"/>
                <a:cs typeface="Arial" panose="020B0604020202020204" pitchFamily="34" charset="0"/>
              </a:rPr>
              <a:t>„Moj Svijet“ otvoren je 11.06.2011. </a:t>
            </a:r>
            <a:r>
              <a:rPr lang="sr-Latn-RS" sz="1800" dirty="0">
                <a:latin typeface="Arial" panose="020B0604020202020204" pitchFamily="34" charset="0"/>
                <a:cs typeface="Arial" panose="020B0604020202020204" pitchFamily="34" charset="0"/>
              </a:rPr>
              <a:t>godine, </a:t>
            </a:r>
            <a:r>
              <a:rPr lang="sr-Cyrl-BA" sz="1800" dirty="0">
                <a:latin typeface="Arial" panose="020B0604020202020204" pitchFamily="34" charset="0"/>
                <a:cs typeface="Arial" panose="020B0604020202020204" pitchFamily="34" charset="0"/>
              </a:rPr>
              <a:t>a licenciran od strane Ministarstva prosvjete 18. 08. 2011. godine.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Latn-R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Latn-M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Vaspitne jedinice/grupe: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Imamo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dvije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vaspitne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jedinice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sr-Latn-M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mladja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mjesovita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starija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mjesovita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grupa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Latn-M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sr-Latn-M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Latn-ME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Kadar: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djecom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rad</a:t>
            </a:r>
            <a:r>
              <a:rPr lang="sr-Latn-M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 nastavnice predškolskog vaspitanja, medicinska sestra,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psiholog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psihoterapeuti</a:t>
            </a:r>
            <a:r>
              <a:rPr lang="sr-Latn-M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M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 niz strucnih saradnika.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Latn-ME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Kontakt:</a:t>
            </a:r>
          </a:p>
          <a:p>
            <a:pPr marL="0" indent="0" algn="just">
              <a:buNone/>
            </a:pP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Latn-M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PPU „Moj svijet“ Budva </a:t>
            </a:r>
          </a:p>
          <a:p>
            <a:pPr marL="0" indent="0" algn="just">
              <a:buNone/>
            </a:pPr>
            <a:r>
              <a:rPr lang="sr-Latn-M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dresa</a:t>
            </a:r>
            <a:r>
              <a:rPr lang="sr-Latn-ME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Cempresa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Slovenska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plaza,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Budva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Broj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sr-Latn-ME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068821469</a:t>
            </a:r>
            <a:r>
              <a:rPr lang="sr-Latn-ME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068322551</a:t>
            </a:r>
          </a:p>
          <a:p>
            <a:pPr marL="0" indent="0" algn="just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</a:t>
            </a:r>
            <a:r>
              <a:rPr lang="sr-Latn-ME" sz="1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natasamojsvijet@gmail.com</a:t>
            </a:r>
            <a:endParaRPr lang="sr-Latn-M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722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305800" cy="6477000"/>
          </a:xfrm>
        </p:spPr>
        <p:txBody>
          <a:bodyPr>
            <a:normAutofit fontScale="25000" lnSpcReduction="20000"/>
          </a:bodyPr>
          <a:lstStyle/>
          <a:p>
            <a:endParaRPr lang="sr-Latn-ME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ME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lang="sr-Latn-ME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r-Latn-ME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Primarni program: Program njege i vaspitno obrazovnog rada djece uzrasta do 3 godine; Program za područja aktivnosti u predškolskom vaspitanju i obrazovanju od 3-6 godine;</a:t>
            </a:r>
          </a:p>
          <a:p>
            <a:pPr marL="0" indent="0" algn="just">
              <a:buNone/>
            </a:pPr>
            <a:endParaRPr lang="sr-Latn-ME" sz="7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sr-Latn-ME" sz="7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Specifičnosti: </a:t>
            </a:r>
            <a:r>
              <a:rPr lang="en-US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Sustinski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princip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nasem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radu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primena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raznovrsnih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metodika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rada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r-Latn-ME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nacin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djeca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razumiju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ovladavaju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sadrzajima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iskustvima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kroz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igru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pokret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muziku,eksperimente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vizuelne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saznajne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stimulanse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svi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zajedno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daju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djecii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mogucnost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sopstvenog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rasta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razvoja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najbolji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moguci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nacin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r-Latn-ME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Rad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razvoju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emocionalne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socijalne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inteligencije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omogucava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djeci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brze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lakse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savladavanje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razlicitih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sadrzaja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bolji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razvoj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intelekta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Rad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roditeljima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neophodan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vazan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aspekt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naseg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rada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vrticu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Spoznajom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sebe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sopstevenih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mehanizama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nesvjesnih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 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svjesnih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nacina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kako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prenosimo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djeci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odredjena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uverenja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zabrane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vrijednosti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omogucavamo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djeci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da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oni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svjesno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,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slobodno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 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samopuzdano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putuju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kroz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zivot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razvijaju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svoje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kapacitete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r-Latn-ME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Srecni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smo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sto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godinama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iza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vidimo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rezlutate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nasoj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SRECNOJ I  SVJESNOJ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deci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koja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umiju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prepoznaju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svoje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potrebe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posezu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svojim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interesovanjima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postavljaju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granice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sticu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znanja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vestine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lakocom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vjerom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sebe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 algn="just">
              <a:buNone/>
            </a:pPr>
            <a:endParaRPr lang="sr-Latn-ME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otvaramo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vrata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svijet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! Dobro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dosli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u 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VRTIC 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“ MOJ SVIJET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”!</a:t>
            </a:r>
            <a:endParaRPr 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868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PPU Diznilend Budva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417638"/>
            <a:ext cx="6858000" cy="490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2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sr-Latn-ME" sz="2400" dirty="0"/>
              <a:t>PPU „Diznilend“ postoji od </a:t>
            </a:r>
            <a:r>
              <a:rPr lang="sr-Latn-ME" sz="2400" dirty="0" smtClean="0"/>
              <a:t>14. juna 2017. godine </a:t>
            </a:r>
            <a:r>
              <a:rPr lang="sr-Latn-ME" sz="2400" dirty="0"/>
              <a:t>kao licencirana </a:t>
            </a:r>
            <a:r>
              <a:rPr lang="sr-Latn-ME" sz="2400" dirty="0" smtClean="0"/>
              <a:t>privatna predskolska ustanova.</a:t>
            </a:r>
          </a:p>
          <a:p>
            <a:pPr marL="0" indent="0">
              <a:buNone/>
            </a:pPr>
            <a:endParaRPr lang="sr-Latn-ME" sz="2400" dirty="0" smtClean="0"/>
          </a:p>
          <a:p>
            <a:r>
              <a:rPr lang="sr-Latn-ME" sz="2400" dirty="0" smtClean="0"/>
              <a:t>Imamo jednu </a:t>
            </a:r>
            <a:r>
              <a:rPr lang="sr-Latn-ME" sz="2400" dirty="0"/>
              <a:t>vaspitnu jedinicu </a:t>
            </a:r>
            <a:r>
              <a:rPr lang="sr-Latn-ME" sz="2400" dirty="0" smtClean="0"/>
              <a:t>koju čine dvije mješovite grupe djece: mladja grupa 1-3 godina i starija 3-6 godina. </a:t>
            </a:r>
          </a:p>
          <a:p>
            <a:pPr marL="0" indent="0">
              <a:buNone/>
            </a:pPr>
            <a:endParaRPr lang="sr-Latn-ME" sz="2400" dirty="0" smtClean="0"/>
          </a:p>
          <a:p>
            <a:pPr marL="0" indent="0">
              <a:buNone/>
            </a:pPr>
            <a:r>
              <a:rPr lang="sr-Latn-ME" sz="2400" b="1" dirty="0" smtClean="0"/>
              <a:t>Kontakt:</a:t>
            </a:r>
          </a:p>
          <a:p>
            <a:pPr marL="0" indent="0">
              <a:buNone/>
            </a:pPr>
            <a:endParaRPr lang="sr-Latn-ME" sz="2400" b="1" dirty="0"/>
          </a:p>
          <a:p>
            <a:pPr marL="0" indent="0">
              <a:buNone/>
            </a:pPr>
            <a:r>
              <a:rPr lang="sr-Latn-ME" sz="2400" dirty="0" smtClean="0"/>
              <a:t>Osnivač</a:t>
            </a:r>
            <a:r>
              <a:rPr lang="sr-Latn-ME" sz="2400" dirty="0"/>
              <a:t>: Jelena Pravilović</a:t>
            </a:r>
          </a:p>
          <a:p>
            <a:pPr marL="0" indent="0">
              <a:buNone/>
            </a:pPr>
            <a:r>
              <a:rPr lang="sr-Latn-ME" sz="2400" dirty="0" smtClean="0"/>
              <a:t>Tel: </a:t>
            </a:r>
            <a:r>
              <a:rPr lang="sr-Latn-ME" sz="2400" dirty="0"/>
              <a:t>067 551 </a:t>
            </a:r>
            <a:r>
              <a:rPr lang="sr-Latn-ME" sz="2400" dirty="0" smtClean="0"/>
              <a:t>567</a:t>
            </a:r>
          </a:p>
          <a:p>
            <a:pPr marL="0" indent="0">
              <a:buNone/>
            </a:pPr>
            <a:r>
              <a:rPr lang="sr-Latn-ME" sz="2400" dirty="0" smtClean="0"/>
              <a:t>Mail: </a:t>
            </a:r>
            <a:r>
              <a:rPr lang="sr-Latn-ME" sz="2400" u="sng" dirty="0">
                <a:hlinkClick r:id="rId2"/>
              </a:rPr>
              <a:t>diznilendbudvavrtic</a:t>
            </a:r>
            <a:r>
              <a:rPr lang="en-US" sz="2400" u="sng" dirty="0" smtClean="0">
                <a:hlinkClick r:id="rId2"/>
              </a:rPr>
              <a:t>@gmail.com</a:t>
            </a:r>
            <a:endParaRPr lang="sr-Latn-ME" sz="2400" u="sng" dirty="0" smtClean="0"/>
          </a:p>
          <a:p>
            <a:pPr marL="0" indent="0">
              <a:buNone/>
            </a:pPr>
            <a:r>
              <a:rPr lang="sr-Latn-ME" sz="2400" dirty="0" smtClean="0"/>
              <a:t>Fb: PPU Diznilend Budva</a:t>
            </a:r>
            <a:endParaRPr lang="sr-Latn-ME" sz="2400" dirty="0"/>
          </a:p>
          <a:p>
            <a:pPr marL="0" indent="0">
              <a:buNone/>
            </a:pPr>
            <a:endParaRPr lang="sr-Latn-M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790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lnSpcReduction="10000"/>
          </a:bodyPr>
          <a:lstStyle/>
          <a:p>
            <a:pPr algn="just"/>
            <a:endParaRPr lang="sr-Latn-ME" sz="2400" dirty="0" smtClean="0"/>
          </a:p>
          <a:p>
            <a:pPr algn="just"/>
            <a:r>
              <a:rPr lang="sr-Latn-ME" sz="2400" dirty="0" smtClean="0"/>
              <a:t>Ustanova realizuje </a:t>
            </a:r>
            <a:r>
              <a:rPr lang="sr-Latn-ME" sz="2400" dirty="0"/>
              <a:t>program odobren od strane Ministarstva </a:t>
            </a:r>
            <a:r>
              <a:rPr lang="sr-Latn-ME" sz="2400" dirty="0" smtClean="0"/>
              <a:t>prosvjete i posjeduje dozvolu za rad produženog boravka.</a:t>
            </a:r>
          </a:p>
          <a:p>
            <a:pPr marL="0" indent="0" algn="just">
              <a:buNone/>
            </a:pPr>
            <a:endParaRPr lang="sr-Latn-ME" sz="2400" dirty="0" smtClean="0"/>
          </a:p>
          <a:p>
            <a:pPr algn="just"/>
            <a:r>
              <a:rPr lang="sr-Latn-ME" sz="2400" dirty="0" smtClean="0"/>
              <a:t>Kadar: </a:t>
            </a:r>
            <a:r>
              <a:rPr lang="sr-Latn-ME" sz="2400" dirty="0"/>
              <a:t>dvije </a:t>
            </a:r>
            <a:r>
              <a:rPr lang="sr-Latn-ME" sz="2400" dirty="0" smtClean="0"/>
              <a:t>nastavnice predskolskog vaspitanja, </a:t>
            </a:r>
            <a:r>
              <a:rPr lang="sr-Latn-ME" sz="2400" dirty="0"/>
              <a:t>psiholog, pomoćni </a:t>
            </a:r>
            <a:r>
              <a:rPr lang="sr-Latn-ME" sz="2400" dirty="0" smtClean="0"/>
              <a:t>radnik,dvije </a:t>
            </a:r>
            <a:r>
              <a:rPr lang="sr-Latn-ME" sz="2400" dirty="0"/>
              <a:t>medicinske sestre, logoped, pedagog i nastavnik </a:t>
            </a:r>
            <a:r>
              <a:rPr lang="sr-Latn-ME" sz="2400" dirty="0" smtClean="0"/>
              <a:t>engleskog jezika.</a:t>
            </a:r>
          </a:p>
          <a:p>
            <a:pPr algn="just"/>
            <a:endParaRPr lang="sr-Latn-ME" sz="2400" dirty="0"/>
          </a:p>
          <a:p>
            <a:pPr algn="just"/>
            <a:r>
              <a:rPr lang="sr-Latn-ME" sz="2400" dirty="0" smtClean="0"/>
              <a:t>PPU Diznilend je clan udruzenja PPUCG. Realizuje svoje aktivnosti u saradnji sa kolegama iz drugih Opstina Crne Gore. Organizujemo maskenbale, priredbe i uzivamo u saradnji sa nasim roditeljima kroz raznovrsne radionice. Djeca su svakodnevno na </a:t>
            </a:r>
            <a:r>
              <a:rPr lang="sr-Latn-ME" sz="2400" smtClean="0"/>
              <a:t>svjezem vazduhu.</a:t>
            </a:r>
            <a:endParaRPr lang="sr-Latn-ME" sz="2400" dirty="0"/>
          </a:p>
          <a:p>
            <a:pPr marL="0" indent="0" algn="just">
              <a:buNone/>
            </a:pPr>
            <a:r>
              <a:rPr lang="sr-Latn-ME" sz="2400" dirty="0"/>
              <a:t/>
            </a:r>
            <a:br>
              <a:rPr lang="sr-Latn-ME" sz="2400" dirty="0"/>
            </a:b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83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B88ED41-63C1-42B2-AD96-DBB5FC416B96}"/>
</file>

<file path=customXml/itemProps2.xml><?xml version="1.0" encoding="utf-8"?>
<ds:datastoreItem xmlns:ds="http://schemas.openxmlformats.org/officeDocument/2006/customXml" ds:itemID="{DBAA3E06-11C8-4725-8D86-40E2DC69EA22}"/>
</file>

<file path=customXml/itemProps3.xml><?xml version="1.0" encoding="utf-8"?>
<ds:datastoreItem xmlns:ds="http://schemas.openxmlformats.org/officeDocument/2006/customXml" ds:itemID="{A69DB4AE-23F5-4844-87E6-43B736500677}"/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753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Lucida Grande</vt:lpstr>
      <vt:lpstr>Times New Roman</vt:lpstr>
      <vt:lpstr>Office Theme</vt:lpstr>
      <vt:lpstr>PPU „Vini Pu“ Budva </vt:lpstr>
      <vt:lpstr>PowerPoint Presentation</vt:lpstr>
      <vt:lpstr>PowerPoint Presentation</vt:lpstr>
      <vt:lpstr>PPU „Moj svijet“ Budva </vt:lpstr>
      <vt:lpstr>PowerPoint Presentation</vt:lpstr>
      <vt:lpstr>PowerPoint Presentation</vt:lpstr>
      <vt:lpstr>PPU Diznilend Budva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Milic</dc:creator>
  <cp:lastModifiedBy>Djordje i Nemanja</cp:lastModifiedBy>
  <cp:revision>25</cp:revision>
  <dcterms:created xsi:type="dcterms:W3CDTF">2006-08-16T00:00:00Z</dcterms:created>
  <dcterms:modified xsi:type="dcterms:W3CDTF">2019-11-05T21:11:45Z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