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valentina.andric72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3200" dirty="0"/>
              <a:t>PPU „Nasa carobna zemlja“ </a:t>
            </a:r>
            <a:r>
              <a:rPr lang="sr-Latn-ME" sz="3200" dirty="0" smtClean="0"/>
              <a:t>Bijela, Herceg </a:t>
            </a:r>
            <a:r>
              <a:rPr lang="sr-Latn-ME" sz="3200" dirty="0"/>
              <a:t>Novi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r-Latn-ME" dirty="0"/>
          </a:p>
        </p:txBody>
      </p:sp>
      <p:pic>
        <p:nvPicPr>
          <p:cNvPr id="1026" name="Picture 2" descr="https://scontent-vie1-1.xx.fbcdn.net/v/t1.15752-9/75587527_417043922570794_391161947459944448_n.jpg?_nc_cat=107&amp;_nc_oc=AQl3VPwYeI7IuKuctszUlSoklL1yuWVEU6rJnPBA_igbcobBgZqzLCbepIC8r_awq2k&amp;_nc_ht=scontent-vie1-1.xx&amp;oh=f8044745968a7b32f270e43c51fe0c2e&amp;oe=5E5B67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219200"/>
            <a:ext cx="8153400" cy="530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57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ME" sz="2400" b="1" dirty="0">
                <a:latin typeface="Lucida Grande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jedinica:</a:t>
            </a:r>
            <a:endParaRPr lang="en-US" sz="2000" b="1" dirty="0">
              <a:latin typeface="Lucida Grand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Latn-ME" sz="2400" dirty="0" smtClean="0"/>
          </a:p>
          <a:p>
            <a:pPr marL="0" indent="0" algn="just">
              <a:buNone/>
            </a:pPr>
            <a:r>
              <a:rPr lang="sr-Latn-ME" sz="2400" dirty="0" smtClean="0"/>
              <a:t>PPU </a:t>
            </a:r>
            <a:r>
              <a:rPr lang="sr-Latn-ME" sz="2400" dirty="0"/>
              <a:t>„Naša čarobna zemlja“ </a:t>
            </a:r>
            <a:r>
              <a:rPr lang="sr-Latn-ME" sz="2400" dirty="0" smtClean="0"/>
              <a:t>Bijela - Herceg </a:t>
            </a:r>
            <a:r>
              <a:rPr lang="sr-Latn-ME" sz="2400" dirty="0"/>
              <a:t>Novi, registrovana je 01.09.2018. </a:t>
            </a:r>
            <a:r>
              <a:rPr lang="sr-Latn-ME" sz="2400" dirty="0" smtClean="0"/>
              <a:t>godine</a:t>
            </a:r>
            <a:r>
              <a:rPr lang="en-US" sz="2400" dirty="0" smtClean="0"/>
              <a:t>.</a:t>
            </a:r>
            <a:endParaRPr lang="sr-Latn-ME" sz="2400" dirty="0"/>
          </a:p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r>
              <a:rPr lang="sr-Latn-ME" sz="2400" dirty="0" smtClean="0"/>
              <a:t>Posjeduje jednu vaspitnu jedinicu, jednu mješovitu grupu.</a:t>
            </a:r>
          </a:p>
          <a:p>
            <a:pPr marL="0" indent="0" algn="just">
              <a:buNone/>
            </a:pPr>
            <a:endParaRPr lang="sr-Latn-ME" sz="2400" dirty="0" smtClean="0"/>
          </a:p>
          <a:p>
            <a:pPr marL="0" indent="0" algn="just">
              <a:buNone/>
            </a:pPr>
            <a:r>
              <a:rPr lang="sr-Latn-ME" sz="2400" b="1" dirty="0" smtClean="0"/>
              <a:t>Kontakt:</a:t>
            </a:r>
          </a:p>
          <a:p>
            <a:pPr marL="0" indent="0" algn="just">
              <a:buNone/>
            </a:pPr>
            <a:endParaRPr lang="sr-Latn-ME" sz="2400" b="1" dirty="0"/>
          </a:p>
          <a:p>
            <a:pPr marL="0" indent="0" algn="just">
              <a:buNone/>
            </a:pPr>
            <a:r>
              <a:rPr lang="sr-Latn-ME" sz="2400" dirty="0" smtClean="0"/>
              <a:t>PPU „Naša čarobna zemlja“</a:t>
            </a:r>
            <a:endParaRPr lang="sr-Latn-ME" sz="2400" dirty="0"/>
          </a:p>
          <a:p>
            <a:pPr marL="0" indent="0" algn="just">
              <a:buNone/>
            </a:pPr>
            <a:r>
              <a:rPr lang="sr-Latn-ME" sz="2400" dirty="0" smtClean="0"/>
              <a:t>Tel: </a:t>
            </a:r>
            <a:r>
              <a:rPr lang="sr-Latn-ME" sz="2400" dirty="0"/>
              <a:t>068 553 </a:t>
            </a:r>
            <a:r>
              <a:rPr lang="sr-Latn-ME" sz="2400" dirty="0" smtClean="0"/>
              <a:t>699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err="1" smtClean="0"/>
              <a:t>Adresa</a:t>
            </a:r>
            <a:r>
              <a:rPr lang="en-US" sz="2400" dirty="0" smtClean="0"/>
              <a:t>: </a:t>
            </a:r>
            <a:r>
              <a:rPr lang="en-US" sz="2400" dirty="0" err="1" smtClean="0"/>
              <a:t>Bijela</a:t>
            </a:r>
            <a:r>
              <a:rPr lang="sr-Latn-ME" sz="2400" dirty="0" smtClean="0"/>
              <a:t> bb, Herceg Novi</a:t>
            </a:r>
            <a:endParaRPr lang="sr-Latn-ME" sz="2400" dirty="0"/>
          </a:p>
          <a:p>
            <a:pPr marL="0" indent="0" algn="just">
              <a:buNone/>
            </a:pPr>
            <a:r>
              <a:rPr lang="sr-Latn-ME" sz="2400" dirty="0"/>
              <a:t>Mail: </a:t>
            </a:r>
            <a:r>
              <a:rPr lang="sr-Latn-ME" sz="2400" dirty="0">
                <a:hlinkClick r:id="rId2"/>
              </a:rPr>
              <a:t>valentina.andric72</a:t>
            </a:r>
            <a:r>
              <a:rPr lang="en-US" sz="2400" dirty="0">
                <a:hlinkClick r:id="rId2"/>
              </a:rPr>
              <a:t>@gmail.com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4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sr-Latn-ME" sz="2800" b="1" dirty="0"/>
              <a:t>Program: </a:t>
            </a:r>
            <a:r>
              <a:rPr lang="sr-Latn-ME" sz="2800" dirty="0" smtClean="0"/>
              <a:t>P</a:t>
            </a:r>
            <a:r>
              <a:rPr lang="sr-Latn-ME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rimarni program </a:t>
            </a:r>
          </a:p>
          <a:p>
            <a:pPr algn="just">
              <a:buFontTx/>
              <a:buChar char="-"/>
            </a:pPr>
            <a:r>
              <a:rPr lang="sr-Latn-ME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</a:t>
            </a:r>
            <a:r>
              <a:rPr lang="sr-Latn-ME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njege i vaspitno obrazovnog rada djece uzrasta do 3 godine; </a:t>
            </a:r>
            <a:endParaRPr lang="sr-Latn-ME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Latn-ME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</a:t>
            </a:r>
            <a:r>
              <a:rPr lang="sr-Latn-ME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područja aktivnosti u predškolskom vaspitanju i obrazovanju od 3-6 godine;</a:t>
            </a:r>
          </a:p>
          <a:p>
            <a:pPr algn="just"/>
            <a:endParaRPr lang="sr-Latn-ME" sz="2800" dirty="0"/>
          </a:p>
          <a:p>
            <a:pPr marL="0" indent="0" algn="just">
              <a:buNone/>
            </a:pPr>
            <a:r>
              <a:rPr lang="sr-Latn-ME" sz="2800" b="1" dirty="0" smtClean="0"/>
              <a:t>K</a:t>
            </a:r>
            <a:r>
              <a:rPr lang="en-US" sz="2800" b="1" dirty="0" err="1" smtClean="0"/>
              <a:t>adar</a:t>
            </a:r>
            <a:r>
              <a:rPr lang="en-US" sz="2800" b="1" dirty="0" smtClean="0"/>
              <a:t>: </a:t>
            </a:r>
            <a:r>
              <a:rPr lang="sr-Latn-ME" sz="2800" dirty="0" smtClean="0"/>
              <a:t>Nastavnice predškolskog vaspitanja, prof. </a:t>
            </a:r>
            <a:r>
              <a:rPr lang="sr-Latn-ME" sz="2800" dirty="0"/>
              <a:t>r</a:t>
            </a:r>
            <a:r>
              <a:rPr lang="sr-Latn-ME" sz="2800" dirty="0" smtClean="0"/>
              <a:t>azredne nastave, mr nastavnica za djecu sa teškoćama u razvoju, stručni saradnici, pomoćno osoblje. </a:t>
            </a:r>
          </a:p>
          <a:p>
            <a:pPr marL="0" indent="0" algn="just">
              <a:buNone/>
            </a:pPr>
            <a:endParaRPr lang="sr-Latn-ME" sz="2800" dirty="0" smtClean="0"/>
          </a:p>
          <a:p>
            <a:pPr marL="0" indent="0" algn="just">
              <a:buNone/>
            </a:pPr>
            <a:r>
              <a:rPr lang="sr-Latn-ME" sz="2800" b="1" dirty="0" smtClean="0"/>
              <a:t>Specifičnosti: </a:t>
            </a:r>
            <a:endParaRPr lang="sr-Latn-ME" sz="2800" b="1" dirty="0"/>
          </a:p>
          <a:p>
            <a:pPr marL="0" indent="0" algn="just">
              <a:buNone/>
            </a:pPr>
            <a:r>
              <a:rPr lang="sr-Latn-ME" sz="2800" dirty="0" smtClean="0"/>
              <a:t>Uskoro počinjemo sa produzenim boravkom za školarce, organizujemo dječije rođendane</a:t>
            </a:r>
            <a:r>
              <a:rPr lang="sr-Latn-ME" sz="2800" smtClean="0"/>
              <a:t>. Organizovan </a:t>
            </a:r>
            <a:r>
              <a:rPr lang="sr-Latn-ME" sz="2800" dirty="0" smtClean="0"/>
              <a:t>prevoz djece</a:t>
            </a:r>
            <a:r>
              <a:rPr lang="sr-Latn-ME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405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86A3FAD-A5B3-4F53-9E65-7C2D9CD368EE}"/>
</file>

<file path=customXml/itemProps2.xml><?xml version="1.0" encoding="utf-8"?>
<ds:datastoreItem xmlns:ds="http://schemas.openxmlformats.org/officeDocument/2006/customXml" ds:itemID="{54359296-36BF-4EC4-938D-4A18C30A6DC2}"/>
</file>

<file path=customXml/itemProps3.xml><?xml version="1.0" encoding="utf-8"?>
<ds:datastoreItem xmlns:ds="http://schemas.openxmlformats.org/officeDocument/2006/customXml" ds:itemID="{9C286AAE-951C-4FDA-9500-48C5BA194562}"/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142</Words>
  <Application>Microsoft Office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Lucida Grande</vt:lpstr>
      <vt:lpstr>Times New Roman</vt:lpstr>
      <vt:lpstr>Office Theme</vt:lpstr>
      <vt:lpstr>PPU „Nasa carobna zemlja“ Bijela, Herceg Novi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Milic</dc:creator>
  <cp:lastModifiedBy>Djordje i Nemanja</cp:lastModifiedBy>
  <cp:revision>11</cp:revision>
  <dcterms:created xsi:type="dcterms:W3CDTF">2006-08-16T00:00:00Z</dcterms:created>
  <dcterms:modified xsi:type="dcterms:W3CDTF">2019-11-05T21:35:35Z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