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3D946-0E64-4390-A2D7-762F64289DE8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C48DB-AB3D-49A1-A915-F4E060E0E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76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Od </a:t>
            </a:r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 smtClean="0"/>
              <a:t>postoji</a:t>
            </a:r>
            <a:r>
              <a:rPr lang="en-US" dirty="0" smtClean="0"/>
              <a:t>, </a:t>
            </a:r>
            <a:r>
              <a:rPr lang="en-US" dirty="0" err="1" smtClean="0"/>
              <a:t>broj</a:t>
            </a:r>
            <a:r>
              <a:rPr lang="en-US" dirty="0" smtClean="0"/>
              <a:t> </a:t>
            </a:r>
            <a:r>
              <a:rPr lang="en-US" dirty="0" err="1" smtClean="0"/>
              <a:t>vaspitnih</a:t>
            </a:r>
            <a:r>
              <a:rPr lang="en-US" dirty="0" smtClean="0"/>
              <a:t> </a:t>
            </a:r>
            <a:r>
              <a:rPr lang="en-US" dirty="0" err="1" smtClean="0"/>
              <a:t>grupa</a:t>
            </a:r>
            <a:r>
              <a:rPr lang="sr-Latn-ME" dirty="0" smtClean="0"/>
              <a:t>:</a:t>
            </a:r>
          </a:p>
          <a:p>
            <a:r>
              <a:rPr lang="sr-Latn-ME" dirty="0" smtClean="0"/>
              <a:t>PPU“Osmijeh“ je otvoren 1.juna 2013 godine.Ustanova posjeduje jednu vaspitnu jedinicu.Vaspitno</a:t>
            </a:r>
            <a:r>
              <a:rPr lang="sr-Latn-ME" baseline="0" dirty="0" smtClean="0"/>
              <a:t> obrazovni rad se realizuje u četiri grupe;jaslice ,mlađa vaspitna grupa,srednja vaspitna grupa i predškolska vaspitna grupa.Ove godine u našoj licenci uvršćen je i dnevni boravak za školsku djecu.</a:t>
            </a:r>
          </a:p>
          <a:p>
            <a:r>
              <a:rPr lang="sr-Latn-ME" baseline="0" dirty="0" smtClean="0"/>
              <a:t>Kontakt:</a:t>
            </a:r>
          </a:p>
          <a:p>
            <a:r>
              <a:rPr lang="sr-Latn-ME" baseline="0" dirty="0" smtClean="0"/>
              <a:t>PPU“Osmijeh“ Kotor</a:t>
            </a:r>
          </a:p>
          <a:p>
            <a:r>
              <a:rPr lang="sr-Latn-ME" baseline="0" dirty="0" smtClean="0"/>
              <a:t>Adresa: Dobrota , Mečerov brijeg ,Kotor</a:t>
            </a:r>
          </a:p>
          <a:p>
            <a:r>
              <a:rPr lang="sr-Latn-ME" baseline="0" dirty="0" smtClean="0"/>
              <a:t>Tel:+382 69 477 507</a:t>
            </a:r>
          </a:p>
          <a:p>
            <a:r>
              <a:rPr lang="sr-Latn-ME" baseline="0" dirty="0" smtClean="0"/>
              <a:t>Mail:tanjapopovic24@gmail.com</a:t>
            </a:r>
          </a:p>
          <a:p>
            <a:r>
              <a:rPr lang="sr-Latn-ME" baseline="0" dirty="0" smtClean="0"/>
              <a:t>Fb: PPU Osmijeh</a:t>
            </a:r>
          </a:p>
          <a:p>
            <a:r>
              <a:rPr lang="sr-Latn-ME" baseline="0" dirty="0" smtClean="0"/>
              <a:t>Kadar: Nastavnici predškolskog vaspitanja, pedagog ,sociolog, medicinska sestra, stručni saradnici.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C48DB-AB3D-49A1-A915-F4E060E0E7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135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66B2-E5C0-43CE-B278-95C4D7162C67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8A55-F49A-417B-B4D9-C901B0EFA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61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66B2-E5C0-43CE-B278-95C4D7162C67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8A55-F49A-417B-B4D9-C901B0EFA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30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66B2-E5C0-43CE-B278-95C4D7162C67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8A55-F49A-417B-B4D9-C901B0EFA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09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66B2-E5C0-43CE-B278-95C4D7162C67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8A55-F49A-417B-B4D9-C901B0EFA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76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66B2-E5C0-43CE-B278-95C4D7162C67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8A55-F49A-417B-B4D9-C901B0EFA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23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66B2-E5C0-43CE-B278-95C4D7162C67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8A55-F49A-417B-B4D9-C901B0EFA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75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66B2-E5C0-43CE-B278-95C4D7162C67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8A55-F49A-417B-B4D9-C901B0EFA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83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66B2-E5C0-43CE-B278-95C4D7162C67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8A55-F49A-417B-B4D9-C901B0EFA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62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66B2-E5C0-43CE-B278-95C4D7162C67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8A55-F49A-417B-B4D9-C901B0EFA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892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66B2-E5C0-43CE-B278-95C4D7162C67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8A55-F49A-417B-B4D9-C901B0EFA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88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66B2-E5C0-43CE-B278-95C4D7162C67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8A55-F49A-417B-B4D9-C901B0EFA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49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C66B2-E5C0-43CE-B278-95C4D7162C67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F8A55-F49A-417B-B4D9-C901B0EFA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6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PPU</a:t>
            </a:r>
            <a:r>
              <a:rPr lang="sr-Latn-ME" dirty="0" smtClean="0"/>
              <a:t>“Osmijeh“ Kotor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733800"/>
            <a:ext cx="8610600" cy="274245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3800"/>
            <a:ext cx="3200400" cy="27424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733800"/>
            <a:ext cx="3047999" cy="27424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733800"/>
            <a:ext cx="2819400" cy="274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28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067077"/>
            <a:ext cx="7086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Od </a:t>
            </a:r>
            <a:r>
              <a:rPr lang="en-US" b="1" dirty="0" err="1" smtClean="0"/>
              <a:t>kada</a:t>
            </a:r>
            <a:r>
              <a:rPr lang="en-US" b="1" dirty="0" smtClean="0"/>
              <a:t> </a:t>
            </a:r>
            <a:r>
              <a:rPr lang="en-US" b="1" dirty="0" err="1" smtClean="0"/>
              <a:t>postoji</a:t>
            </a:r>
            <a:r>
              <a:rPr lang="en-US" b="1" dirty="0" smtClean="0"/>
              <a:t>, </a:t>
            </a:r>
            <a:r>
              <a:rPr lang="en-US" b="1" dirty="0" err="1" smtClean="0"/>
              <a:t>broj</a:t>
            </a:r>
            <a:r>
              <a:rPr lang="en-US" b="1" dirty="0" smtClean="0"/>
              <a:t> </a:t>
            </a:r>
            <a:r>
              <a:rPr lang="en-US" b="1" dirty="0" err="1" smtClean="0"/>
              <a:t>vaspitnih</a:t>
            </a:r>
            <a:r>
              <a:rPr lang="en-US" b="1" dirty="0" smtClean="0"/>
              <a:t> </a:t>
            </a:r>
            <a:r>
              <a:rPr lang="en-US" b="1" dirty="0" err="1" smtClean="0"/>
              <a:t>grupa</a:t>
            </a:r>
            <a:r>
              <a:rPr lang="sr-Latn-ME" b="1" dirty="0" smtClean="0"/>
              <a:t>:</a:t>
            </a:r>
          </a:p>
          <a:p>
            <a:endParaRPr lang="sr-Latn-ME" dirty="0" smtClean="0"/>
          </a:p>
          <a:p>
            <a:r>
              <a:rPr lang="sr-Latn-ME" dirty="0" smtClean="0"/>
              <a:t>PPU“Osmijeh“ je otvoren 1. juna 2012 godine.</a:t>
            </a:r>
          </a:p>
          <a:p>
            <a:r>
              <a:rPr lang="sr-Latn-ME" dirty="0" smtClean="0"/>
              <a:t>Ustanova posjeduje jednu vaspitnu jedinicu. Vaspitno</a:t>
            </a:r>
            <a:r>
              <a:rPr lang="sr-Latn-ME" baseline="0" dirty="0" smtClean="0"/>
              <a:t> obrazovni rad se realizuje u četiri grupe; jaslice ,mlađa vaspitna grupa, srednja vaspitna grupa i predškolska vaspitna grupa.</a:t>
            </a:r>
          </a:p>
          <a:p>
            <a:r>
              <a:rPr lang="sr-Latn-ME" baseline="0" dirty="0" smtClean="0"/>
              <a:t>Ove godine u našoj licenci uvršćen je i dnevni boravak za školsku djecu.</a:t>
            </a:r>
          </a:p>
          <a:p>
            <a:endParaRPr lang="sr-Latn-ME" baseline="0" dirty="0" smtClean="0"/>
          </a:p>
          <a:p>
            <a:r>
              <a:rPr lang="sr-Latn-ME" b="1" baseline="0" dirty="0" smtClean="0"/>
              <a:t>Kontakt:</a:t>
            </a:r>
          </a:p>
          <a:p>
            <a:endParaRPr lang="sr-Latn-ME" b="1" baseline="0" dirty="0" smtClean="0"/>
          </a:p>
          <a:p>
            <a:r>
              <a:rPr lang="sr-Latn-ME" baseline="0" dirty="0" smtClean="0"/>
              <a:t>PPU“Osmijeh“ Kotor</a:t>
            </a:r>
          </a:p>
          <a:p>
            <a:r>
              <a:rPr lang="sr-Latn-ME" baseline="0" dirty="0" smtClean="0"/>
              <a:t>Adresa: Dobrota , Mečerov brijeg ,Kotor</a:t>
            </a:r>
          </a:p>
          <a:p>
            <a:r>
              <a:rPr lang="sr-Latn-ME" baseline="0" dirty="0" smtClean="0"/>
              <a:t>Tel:+382 69 477 507</a:t>
            </a:r>
          </a:p>
          <a:p>
            <a:r>
              <a:rPr lang="sr-Latn-ME" baseline="0" dirty="0" smtClean="0"/>
              <a:t>Mail:tanjapopovic24@gmail.com</a:t>
            </a:r>
          </a:p>
          <a:p>
            <a:r>
              <a:rPr lang="sr-Latn-ME" baseline="0" dirty="0" smtClean="0"/>
              <a:t>Fb: PPU Osmijeh</a:t>
            </a:r>
          </a:p>
          <a:p>
            <a:endParaRPr lang="sr-Latn-ME" baseline="0" dirty="0" smtClean="0"/>
          </a:p>
          <a:p>
            <a:r>
              <a:rPr lang="sr-Latn-ME" b="1" baseline="0" dirty="0" smtClean="0"/>
              <a:t>Kadar: </a:t>
            </a:r>
            <a:r>
              <a:rPr lang="sr-Latn-ME" baseline="0" dirty="0" smtClean="0"/>
              <a:t>Nastavnici predškolskog vaspitanja, pedagog ,sociolog, medicinska sestra, stručni saradnici.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019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889844"/>
            <a:ext cx="73152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ME" baseline="0" dirty="0" smtClean="0"/>
          </a:p>
          <a:p>
            <a:r>
              <a:rPr lang="sr-Latn-ME" b="1" smtClean="0"/>
              <a:t>Program i specifičnosti :</a:t>
            </a:r>
            <a:endParaRPr lang="sr-Latn-ME" b="1" dirty="0" smtClean="0"/>
          </a:p>
          <a:p>
            <a:endParaRPr lang="en-US" dirty="0" smtClean="0"/>
          </a:p>
          <a:p>
            <a:r>
              <a:rPr lang="en-US" dirty="0" smtClean="0"/>
              <a:t>P.P.U. „</a:t>
            </a:r>
            <a:r>
              <a:rPr lang="en-US" dirty="0" err="1" smtClean="0"/>
              <a:t>Osmijeh“realizuje</a:t>
            </a:r>
            <a:r>
              <a:rPr lang="en-US" dirty="0" smtClean="0"/>
              <a:t> </a:t>
            </a:r>
            <a:r>
              <a:rPr lang="en-US" dirty="0" err="1" smtClean="0"/>
              <a:t>nastavu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javnom</a:t>
            </a:r>
            <a:r>
              <a:rPr lang="en-US" dirty="0" smtClean="0"/>
              <a:t> </a:t>
            </a:r>
            <a:r>
              <a:rPr lang="en-US" dirty="0" err="1" smtClean="0"/>
              <a:t>planu</a:t>
            </a:r>
            <a:r>
              <a:rPr lang="en-US" dirty="0" smtClean="0"/>
              <a:t> i </a:t>
            </a:r>
            <a:r>
              <a:rPr lang="en-US" dirty="0" err="1" smtClean="0"/>
              <a:t>programu</a:t>
            </a:r>
            <a:r>
              <a:rPr lang="en-US" dirty="0" smtClean="0"/>
              <a:t> </a:t>
            </a:r>
            <a:r>
              <a:rPr lang="en-US" dirty="0" err="1" smtClean="0"/>
              <a:t>Ministarstva</a:t>
            </a:r>
            <a:r>
              <a:rPr lang="sr-Latn-ME" dirty="0"/>
              <a:t> </a:t>
            </a:r>
            <a:r>
              <a:rPr lang="sr-Latn-ME" dirty="0" smtClean="0"/>
              <a:t>prosvjete Crne Gore.</a:t>
            </a:r>
            <a:endParaRPr lang="en-US" dirty="0" smtClean="0"/>
          </a:p>
          <a:p>
            <a:r>
              <a:rPr lang="en-US" dirty="0" err="1" smtClean="0"/>
              <a:t>Vaspitno</a:t>
            </a:r>
            <a:r>
              <a:rPr lang="en-US" dirty="0" smtClean="0"/>
              <a:t> –</a:t>
            </a:r>
            <a:r>
              <a:rPr lang="en-US" dirty="0" err="1" smtClean="0"/>
              <a:t>obrazovni</a:t>
            </a:r>
            <a:r>
              <a:rPr lang="en-US" dirty="0" smtClean="0"/>
              <a:t> rad se </a:t>
            </a:r>
            <a:r>
              <a:rPr lang="en-US" dirty="0" err="1" smtClean="0"/>
              <a:t>odvija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individualizovan</a:t>
            </a:r>
            <a:r>
              <a:rPr lang="en-US" dirty="0" smtClean="0"/>
              <a:t> </a:t>
            </a:r>
            <a:r>
              <a:rPr lang="en-US" dirty="0" err="1" smtClean="0"/>
              <a:t>pristup</a:t>
            </a:r>
            <a:r>
              <a:rPr lang="en-US" dirty="0" smtClean="0"/>
              <a:t> </a:t>
            </a:r>
            <a:r>
              <a:rPr lang="en-US" dirty="0" err="1" smtClean="0"/>
              <a:t>svakog</a:t>
            </a:r>
            <a:r>
              <a:rPr lang="en-US" dirty="0" smtClean="0"/>
              <a:t> </a:t>
            </a:r>
            <a:r>
              <a:rPr lang="en-US" dirty="0" err="1" smtClean="0"/>
              <a:t>djeteta,uz</a:t>
            </a:r>
            <a:r>
              <a:rPr lang="en-US" dirty="0" smtClean="0"/>
              <a:t> </a:t>
            </a:r>
            <a:r>
              <a:rPr lang="en-US" dirty="0" err="1" smtClean="0"/>
              <a:t>uvažavanje</a:t>
            </a:r>
            <a:r>
              <a:rPr lang="en-US" dirty="0" smtClean="0"/>
              <a:t> </a:t>
            </a:r>
            <a:r>
              <a:rPr lang="en-US" dirty="0" err="1" smtClean="0"/>
              <a:t>razvojnih</a:t>
            </a:r>
            <a:r>
              <a:rPr lang="en-US" dirty="0" smtClean="0"/>
              <a:t> i </a:t>
            </a:r>
            <a:r>
              <a:rPr lang="en-US" dirty="0" err="1" smtClean="0"/>
              <a:t>uzrasnih</a:t>
            </a:r>
            <a:r>
              <a:rPr lang="en-US" dirty="0" smtClean="0"/>
              <a:t> </a:t>
            </a:r>
            <a:r>
              <a:rPr lang="en-US" dirty="0" err="1" smtClean="0"/>
              <a:t>karakteristika,a</a:t>
            </a:r>
            <a:r>
              <a:rPr lang="en-US" dirty="0" smtClean="0"/>
              <a:t> u </a:t>
            </a:r>
            <a:r>
              <a:rPr lang="en-US" dirty="0" err="1" smtClean="0"/>
              <a:t>toploj</a:t>
            </a:r>
            <a:r>
              <a:rPr lang="en-US" dirty="0" smtClean="0"/>
              <a:t> i </a:t>
            </a:r>
            <a:r>
              <a:rPr lang="en-US" dirty="0" err="1" smtClean="0"/>
              <a:t>srdačnoj</a:t>
            </a:r>
            <a:r>
              <a:rPr lang="en-US" dirty="0" smtClean="0"/>
              <a:t> </a:t>
            </a:r>
            <a:r>
              <a:rPr lang="en-US" dirty="0" err="1" smtClean="0"/>
              <a:t>atmosferi</a:t>
            </a:r>
            <a:r>
              <a:rPr lang="en-US" dirty="0" smtClean="0"/>
              <a:t> </a:t>
            </a:r>
            <a:r>
              <a:rPr lang="en-US" dirty="0" err="1" smtClean="0"/>
              <a:t>koju</a:t>
            </a:r>
            <a:r>
              <a:rPr lang="en-US" dirty="0" smtClean="0"/>
              <a:t> </a:t>
            </a:r>
            <a:r>
              <a:rPr lang="en-US" dirty="0" err="1" smtClean="0"/>
              <a:t>kreira</a:t>
            </a:r>
            <a:r>
              <a:rPr lang="en-US" dirty="0" smtClean="0"/>
              <a:t> </a:t>
            </a:r>
            <a:r>
              <a:rPr lang="en-US" dirty="0" err="1" smtClean="0"/>
              <a:t>stručan</a:t>
            </a:r>
            <a:r>
              <a:rPr lang="en-US" dirty="0" smtClean="0"/>
              <a:t> </a:t>
            </a:r>
            <a:r>
              <a:rPr lang="en-US" dirty="0" err="1" smtClean="0"/>
              <a:t>tim</a:t>
            </a:r>
            <a:r>
              <a:rPr lang="en-US" dirty="0" smtClean="0"/>
              <a:t> </a:t>
            </a:r>
            <a:r>
              <a:rPr lang="en-US" dirty="0" err="1" smtClean="0"/>
              <a:t>vaspitača,medicinske</a:t>
            </a:r>
            <a:r>
              <a:rPr lang="en-US" dirty="0" smtClean="0"/>
              <a:t> </a:t>
            </a:r>
            <a:r>
              <a:rPr lang="en-US" dirty="0" err="1" smtClean="0"/>
              <a:t>sestre</a:t>
            </a:r>
            <a:r>
              <a:rPr lang="en-US" dirty="0" smtClean="0"/>
              <a:t> i </a:t>
            </a:r>
            <a:r>
              <a:rPr lang="en-US" dirty="0" err="1" smtClean="0"/>
              <a:t>stručnih</a:t>
            </a:r>
            <a:r>
              <a:rPr lang="en-US" dirty="0" smtClean="0"/>
              <a:t> </a:t>
            </a:r>
            <a:r>
              <a:rPr lang="en-US" dirty="0" err="1" smtClean="0"/>
              <a:t>saradnika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en-US" dirty="0" smtClean="0"/>
              <a:t>Sport </a:t>
            </a:r>
            <a:r>
              <a:rPr lang="en-US" dirty="0" err="1" smtClean="0"/>
              <a:t>vrtica</a:t>
            </a:r>
            <a:r>
              <a:rPr lang="en-US" dirty="0" smtClean="0"/>
              <a:t> je judo pod </a:t>
            </a:r>
            <a:r>
              <a:rPr lang="en-US" dirty="0" err="1" smtClean="0"/>
              <a:t>budnim</a:t>
            </a:r>
            <a:r>
              <a:rPr lang="en-US" dirty="0" smtClean="0"/>
              <a:t> </a:t>
            </a:r>
            <a:r>
              <a:rPr lang="en-US" dirty="0" err="1" smtClean="0"/>
              <a:t>okom</a:t>
            </a:r>
            <a:r>
              <a:rPr lang="en-US" dirty="0" smtClean="0"/>
              <a:t> </a:t>
            </a:r>
            <a:r>
              <a:rPr lang="en-US" dirty="0" err="1" smtClean="0"/>
              <a:t>trenera</a:t>
            </a:r>
            <a:r>
              <a:rPr lang="en-US" dirty="0" smtClean="0"/>
              <a:t> judo </a:t>
            </a:r>
            <a:r>
              <a:rPr lang="en-US" dirty="0" err="1" smtClean="0"/>
              <a:t>kluba</a:t>
            </a:r>
            <a:r>
              <a:rPr lang="en-US" dirty="0" smtClean="0"/>
              <a:t> “</a:t>
            </a:r>
            <a:r>
              <a:rPr lang="en-US" dirty="0" err="1" smtClean="0"/>
              <a:t>Kotor</a:t>
            </a:r>
            <a:r>
              <a:rPr lang="en-US" dirty="0" smtClean="0"/>
              <a:t>”.</a:t>
            </a:r>
            <a:endParaRPr lang="sr-Latn-ME" dirty="0" smtClean="0"/>
          </a:p>
          <a:p>
            <a:r>
              <a:rPr lang="en-US" dirty="0" err="1" smtClean="0"/>
              <a:t>Djevojcice</a:t>
            </a:r>
            <a:r>
              <a:rPr lang="en-US" dirty="0" smtClean="0"/>
              <a:t> </a:t>
            </a:r>
            <a:r>
              <a:rPr lang="en-US" dirty="0" err="1" smtClean="0"/>
              <a:t>vjezbaju</a:t>
            </a:r>
            <a:r>
              <a:rPr lang="en-US" dirty="0" smtClean="0"/>
              <a:t> </a:t>
            </a:r>
            <a:r>
              <a:rPr lang="en-US" dirty="0" err="1" smtClean="0"/>
              <a:t>balet</a:t>
            </a:r>
            <a:r>
              <a:rPr lang="en-US" dirty="0" smtClean="0"/>
              <a:t> a </a:t>
            </a:r>
            <a:r>
              <a:rPr lang="en-US" dirty="0" err="1" smtClean="0"/>
              <a:t>strani</a:t>
            </a:r>
            <a:r>
              <a:rPr lang="en-US" dirty="0" smtClean="0"/>
              <a:t> </a:t>
            </a:r>
            <a:r>
              <a:rPr lang="en-US" dirty="0" err="1" smtClean="0"/>
              <a:t>jezik</a:t>
            </a:r>
            <a:r>
              <a:rPr lang="en-US" dirty="0" smtClean="0"/>
              <a:t> </a:t>
            </a:r>
            <a:r>
              <a:rPr lang="en-US" dirty="0" err="1" smtClean="0"/>
              <a:t>vrtica</a:t>
            </a:r>
            <a:r>
              <a:rPr lang="en-US" dirty="0" smtClean="0"/>
              <a:t> je </a:t>
            </a:r>
            <a:r>
              <a:rPr lang="en-US" dirty="0" err="1" smtClean="0"/>
              <a:t>engleski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Ustanova</a:t>
            </a:r>
            <a:r>
              <a:rPr lang="en-US" dirty="0" smtClean="0"/>
              <a:t> se </a:t>
            </a:r>
            <a:r>
              <a:rPr lang="en-US" dirty="0" err="1" smtClean="0"/>
              <a:t>nalazi</a:t>
            </a:r>
            <a:r>
              <a:rPr lang="en-US" dirty="0" smtClean="0"/>
              <a:t> u </a:t>
            </a:r>
            <a:r>
              <a:rPr lang="en-US" dirty="0" err="1" smtClean="0"/>
              <a:t>Dobroti</a:t>
            </a:r>
            <a:r>
              <a:rPr lang="en-US" dirty="0" smtClean="0"/>
              <a:t> , </a:t>
            </a:r>
            <a:r>
              <a:rPr lang="sr-Latn-ME" dirty="0" smtClean="0"/>
              <a:t>Mečerovom brijeg</a:t>
            </a:r>
            <a:r>
              <a:rPr lang="en-US" dirty="0" smtClean="0"/>
              <a:t>u </a:t>
            </a:r>
            <a:r>
              <a:rPr lang="sr-Latn-ME" dirty="0" smtClean="0"/>
              <a:t>, </a:t>
            </a:r>
            <a:r>
              <a:rPr lang="en-US" dirty="0" err="1" smtClean="0"/>
              <a:t>mirnom</a:t>
            </a:r>
            <a:r>
              <a:rPr lang="en-US" dirty="0" smtClean="0"/>
              <a:t> </a:t>
            </a:r>
            <a:r>
              <a:rPr lang="en-US" dirty="0" err="1" smtClean="0"/>
              <a:t>dijelu</a:t>
            </a:r>
            <a:r>
              <a:rPr lang="en-US" dirty="0" smtClean="0"/>
              <a:t> </a:t>
            </a:r>
            <a:r>
              <a:rPr lang="en-US" dirty="0" err="1" smtClean="0"/>
              <a:t>Kotora</a:t>
            </a:r>
            <a:r>
              <a:rPr lang="en-US" dirty="0" smtClean="0"/>
              <a:t> </a:t>
            </a:r>
            <a:r>
              <a:rPr lang="en-US" dirty="0" err="1" smtClean="0"/>
              <a:t>udaljen</a:t>
            </a:r>
            <a:r>
              <a:rPr lang="en-US" dirty="0" smtClean="0"/>
              <a:t> od </a:t>
            </a:r>
            <a:r>
              <a:rPr lang="en-US" dirty="0" err="1" smtClean="0"/>
              <a:t>gradske</a:t>
            </a:r>
            <a:r>
              <a:rPr lang="en-US" dirty="0" smtClean="0"/>
              <a:t> </a:t>
            </a:r>
            <a:r>
              <a:rPr lang="en-US" dirty="0" err="1" smtClean="0"/>
              <a:t>gužve</a:t>
            </a:r>
            <a:r>
              <a:rPr lang="en-US" dirty="0" smtClean="0"/>
              <a:t> i </a:t>
            </a:r>
            <a:r>
              <a:rPr lang="en-US" dirty="0" err="1" smtClean="0"/>
              <a:t>vreve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09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DA059E5-D411-40A4-8B92-477A123C6282}"/>
</file>

<file path=customXml/itemProps2.xml><?xml version="1.0" encoding="utf-8"?>
<ds:datastoreItem xmlns:ds="http://schemas.openxmlformats.org/officeDocument/2006/customXml" ds:itemID="{F1D69440-7D3A-4899-BE60-E95016EC2D11}"/>
</file>

<file path=customXml/itemProps3.xml><?xml version="1.0" encoding="utf-8"?>
<ds:datastoreItem xmlns:ds="http://schemas.openxmlformats.org/officeDocument/2006/customXml" ds:itemID="{552BA89D-76F7-4D69-ADBD-BAEF4EA4D06D}"/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288</Words>
  <Application>Microsoft Office PowerPoint</Application>
  <PresentationFormat>On-screen Show (4:3)</PresentationFormat>
  <Paragraphs>34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PPU“Osmijeh“ Kotor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PPU“Osmijeh“ Kotor</dc:title>
  <dc:creator>Tanja Popovic</dc:creator>
  <cp:lastModifiedBy>Tanja Popovic</cp:lastModifiedBy>
  <cp:revision>6</cp:revision>
  <dcterms:created xsi:type="dcterms:W3CDTF">2019-11-13T07:45:58Z</dcterms:created>
  <dcterms:modified xsi:type="dcterms:W3CDTF">2019-11-13T08:55:40Z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