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60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sr-Latn-ME" dirty="0" smtClean="0"/>
              <a:t>PPU „Montessori Zvono“ Nikšić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pPr marL="0" lv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2" descr="IMG_20191001_1235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417638"/>
            <a:ext cx="7464868" cy="4767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0699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81000"/>
            <a:ext cx="8153400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ME" b="1" dirty="0">
                <a:latin typeface="Lucida Grande"/>
                <a:ea typeface="Calibri" panose="020F0502020204030204" pitchFamily="34" charset="0"/>
                <a:cs typeface="Times New Roman" panose="02020603050405020304" pitchFamily="18" charset="0"/>
              </a:rPr>
              <a:t>Od kad postoji, broj vaspitnih jedinica:</a:t>
            </a:r>
            <a:endParaRPr lang="en-US" sz="1600" b="1" dirty="0">
              <a:latin typeface="Lucida Grande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sr-Latn-ME" altLang="en-US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PPU 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„Montessori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Zvono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“ je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prvi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Montessori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vrtić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u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Crnoj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Gori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koji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je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počeo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radom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u  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januaru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 2013.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godine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 </a:t>
            </a:r>
            <a:r>
              <a:rPr lang="en-US" altLang="en-US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Ustanova</a:t>
            </a:r>
            <a:r>
              <a:rPr lang="en-US" alt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je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licencirana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od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strane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Ministarstva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prosvjete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Crne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Gore 2014</a:t>
            </a:r>
            <a:r>
              <a:rPr lang="en-US" alt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r>
              <a:rPr lang="sr-Latn-ME" alt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godine</a:t>
            </a:r>
            <a:r>
              <a:rPr lang="en-US" alt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rješenjem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UP </a:t>
            </a:r>
            <a:r>
              <a:rPr lang="sr-Latn-ME" alt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en-US" alt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broj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07-244</a:t>
            </a:r>
            <a:r>
              <a:rPr lang="en-US" alt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sr-Latn-ME" altLang="en-US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sr-Latn-ME" altLang="en-US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ME" alt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Jedna</a:t>
            </a:r>
            <a:r>
              <a:rPr lang="sr-Latn-ME" alt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vaspitna jedinica. </a:t>
            </a:r>
            <a:r>
              <a:rPr lang="sr-Latn-ME" altLang="en-US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Tri vaspitne grupe: jaslična i dvije mješovite grupe.</a:t>
            </a:r>
            <a:endParaRPr lang="sr-Latn-ME" altLang="en-US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sr-Latn-ME" altLang="en-US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ME" altLang="en-US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Kontakt: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sr-Latn-ME" altLang="en-US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Naziv</a:t>
            </a:r>
            <a:r>
              <a:rPr lang="en-US" alt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Ustanove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Privatna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Predškolska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Ustanova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„Montessori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Zvono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“</a:t>
            </a:r>
            <a:endParaRPr lang="en-US" altLang="en-US" sz="2800" dirty="0">
              <a:ea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Adresa</a:t>
            </a:r>
            <a:r>
              <a:rPr lang="en-US" alt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r>
              <a:rPr lang="sr-Latn-ME" alt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Vuka</a:t>
            </a:r>
            <a:r>
              <a:rPr lang="en-US" alt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Karadžića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bb</a:t>
            </a:r>
            <a:b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Telefon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+382 40 213 710;  +382 69 189 492</a:t>
            </a:r>
            <a:b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Web-site</a:t>
            </a:r>
            <a:r>
              <a:rPr lang="en-US" alt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r>
              <a:rPr lang="sr-Latn-ME" alt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www.montessori-zvono.me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E-mail</a:t>
            </a:r>
            <a:r>
              <a:rPr lang="en-US" alt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r>
              <a:rPr lang="sr-Latn-ME" alt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info@montessori-zvono.me</a:t>
            </a:r>
            <a:endParaRPr lang="sr-Latn-ME" altLang="en-US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800" dirty="0">
              <a:ea typeface="Times New Roman" panose="02020603050405020304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ME" altLang="en-US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Program: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sr-Latn-ME" altLang="en-US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Ustanovi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 se 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primjenjuje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prilagodjeni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Montesori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program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koji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je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usvojen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od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Nacionalnog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savjeta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za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obrazovanje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 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Crne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Gore </a:t>
            </a:r>
            <a:r>
              <a:rPr lang="en-US" alt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2013.</a:t>
            </a:r>
            <a:r>
              <a:rPr lang="sr-Latn-ME" alt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g</a:t>
            </a:r>
            <a:r>
              <a:rPr lang="en-US" altLang="en-US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odine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                                                           </a:t>
            </a:r>
            <a:endParaRPr lang="en-US" altLang="en-US" sz="2800" dirty="0" smtClean="0"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822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943600"/>
          </a:xfrm>
        </p:spPr>
        <p:txBody>
          <a:bodyPr>
            <a:normAutofit fontScale="55000" lnSpcReduction="20000"/>
          </a:bodyPr>
          <a:lstStyle/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Stručni </a:t>
            </a:r>
            <a:r>
              <a:rPr lang="en-US" altLang="en-US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kadar</a:t>
            </a:r>
            <a:r>
              <a:rPr lang="sr-Latn-ME" altLang="en-US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en-US" altLang="en-US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sr-Latn-ME" alt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en-US" altLang="en-US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dukovani</a:t>
            </a:r>
            <a:r>
              <a:rPr lang="en-US" alt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Montessori </a:t>
            </a:r>
            <a:r>
              <a:rPr lang="en-US" altLang="en-US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vaspita</a:t>
            </a:r>
            <a:r>
              <a:rPr lang="sr-Latn-ME" alt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či, </a:t>
            </a:r>
            <a:r>
              <a:rPr lang="en-US" altLang="en-US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profesor</a:t>
            </a:r>
            <a:r>
              <a:rPr lang="en-US" alt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engleskog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jezika</a:t>
            </a:r>
            <a:r>
              <a:rPr lang="sr-Latn-ME" alt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en-US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logope</a:t>
            </a:r>
            <a:r>
              <a:rPr lang="sr-Latn-ME" alt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d,</a:t>
            </a:r>
            <a:r>
              <a:rPr lang="en-US" alt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Montessori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pedagog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sr-Latn-ME" alt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 </a:t>
            </a:r>
            <a:r>
              <a:rPr lang="en-US" altLang="en-US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spoljni</a:t>
            </a:r>
            <a:r>
              <a:rPr lang="en-US" alt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stručni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saradnici</a:t>
            </a:r>
            <a:r>
              <a:rPr lang="en-US" alt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sr-Latn-ME" altLang="en-US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4400" dirty="0">
              <a:ea typeface="Times New Roman" panose="02020603050405020304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sr-Latn-ME" altLang="en-US" dirty="0" smtClean="0">
              <a:solidFill>
                <a:srgbClr val="686868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sr-Latn-ME" altLang="en-US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Specifičnosti:</a:t>
            </a: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Misija</a:t>
            </a:r>
            <a:r>
              <a:rPr lang="en-US" alt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prilagođenog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Montessori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programa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je, da u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osmišljenom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okruženju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i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realnom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životnom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kontekstu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dijete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izgradi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i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razvije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svoja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interesovanja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kao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temelj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daljeg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razvoja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U Montessori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vrtiću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djeca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se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slobodno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kreću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dijete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bira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svoje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radno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mjesto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i ono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čime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će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se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baviti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sr-Latn-ME" altLang="en-US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sr-Latn-ME" altLang="en-US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Pružanje</a:t>
            </a:r>
            <a:r>
              <a:rPr lang="en-US" alt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indirektne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pomoći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za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samorazvoj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pomoći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onoliko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i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onda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kad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je to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potrebno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stvaranjem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uslova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pomoć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u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samostalnosti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i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nezavisnosti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davanje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sigurnosti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Vaspitavanje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nije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podučavanje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nego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podrška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fizičkom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i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psihičkom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razvoju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Montessori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vaspitač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podržava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razvoj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samostalnosti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iz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svoje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sekundarne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uloge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odbacuje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suviše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posjednički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ili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zaštitnički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stav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prema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djetetu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i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čeka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da mu se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dijete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samo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obrati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kada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za to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ima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potrebu</a:t>
            </a:r>
            <a:r>
              <a:rPr lang="en-US" alt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sr-Latn-ME" altLang="en-US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4400" dirty="0">
              <a:ea typeface="Times New Roman" panose="02020603050405020304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U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našoj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Ustanovi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se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posebna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pažnja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posvećuje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edukaciji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i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profesionalnom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razvoju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zaposlenih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kako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bi se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što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kvalitetnije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ispunila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misija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Ustanove</a:t>
            </a:r>
            <a:r>
              <a:rPr lang="en-US" alt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r>
              <a:rPr lang="sr-Latn-ME" alt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Od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skolske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2018/2019.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godine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prikljucili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smo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se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Djecijoj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plesnoj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aspcijaciji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iz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Beograda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i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projektu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“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Rastimo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uz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ples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” i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zajedno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ostalim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predškolskim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ustanovama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iz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Crne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Gore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ucestvovali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manifestaciji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“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Rastimo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uz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ples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” Podgorica</a:t>
            </a:r>
            <a:r>
              <a:rPr lang="en-US" alt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sr-Latn-ME" altLang="en-US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sr-Latn-M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Prostorni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kapacitet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PPU „Montessori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Zvono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“ je 450 m² i  250 m²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dvorišta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altLang="en-US" sz="4400" dirty="0">
              <a:ea typeface="Times New Roman" panose="02020603050405020304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4881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DD092D7B42494C94A261C41D857568" ma:contentTypeVersion="0" ma:contentTypeDescription="Create a new document." ma:contentTypeScope="" ma:versionID="fda55119b4a370b2c5eb8beea2b87b0a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2F08C5E8-6B42-4BF2-A48A-1B6C0EB557FB}"/>
</file>

<file path=customXml/itemProps2.xml><?xml version="1.0" encoding="utf-8"?>
<ds:datastoreItem xmlns:ds="http://schemas.openxmlformats.org/officeDocument/2006/customXml" ds:itemID="{B7B311FC-90B3-4DBD-855F-A361324A0A4B}"/>
</file>

<file path=customXml/itemProps3.xml><?xml version="1.0" encoding="utf-8"?>
<ds:datastoreItem xmlns:ds="http://schemas.openxmlformats.org/officeDocument/2006/customXml" ds:itemID="{9348F9E2-F78B-406B-A950-C880986484A7}"/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246</Words>
  <Application>Microsoft Office PowerPoint</Application>
  <PresentationFormat>On-screen Show (4:3)</PresentationFormat>
  <Paragraphs>26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Lucida Grande</vt:lpstr>
      <vt:lpstr>Times New Roman</vt:lpstr>
      <vt:lpstr>Office Theme</vt:lpstr>
      <vt:lpstr>PPU „Montessori Zvono“ Nikšić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Tamara Milic</dc:creator>
  <cp:lastModifiedBy>Djordje i Nemanja</cp:lastModifiedBy>
  <cp:revision>11</cp:revision>
  <dcterms:created xsi:type="dcterms:W3CDTF">2006-08-16T00:00:00Z</dcterms:created>
  <dcterms:modified xsi:type="dcterms:W3CDTF">2019-11-05T20:45:24Z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0x01010037DD092D7B42494C94A261C41D857568</vt:lpwstr>
  </property>
</Properties>
</file>