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ksi-montenegro.co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eativnacarolija.com/" TargetMode="External"/><Relationship Id="rId2" Type="http://schemas.openxmlformats.org/officeDocument/2006/relationships/hyperlink" Target="mailto:itsmart@t-com.m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kreativnacarolija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3200" b="1" dirty="0" smtClean="0"/>
              <a:t>„</a:t>
            </a:r>
            <a:r>
              <a:rPr lang="en-US" sz="3200" b="1" dirty="0" smtClean="0"/>
              <a:t>Knightsbridge </a:t>
            </a:r>
            <a:r>
              <a:rPr lang="en-US" sz="3200" b="1" dirty="0"/>
              <a:t>Schools </a:t>
            </a:r>
            <a:r>
              <a:rPr lang="en-US" sz="3200" b="1" dirty="0" smtClean="0"/>
              <a:t>International</a:t>
            </a:r>
            <a:r>
              <a:rPr lang="sr-Latn-ME" sz="3200" b="1" dirty="0" smtClean="0"/>
              <a:t>“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sr-Latn-ME" sz="3200" b="1" dirty="0" smtClean="0"/>
              <a:t>Tivat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31" y="1618197"/>
            <a:ext cx="8312169" cy="45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9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81000"/>
            <a:ext cx="85344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Od </a:t>
            </a:r>
            <a:r>
              <a:rPr lang="en-US" b="1" dirty="0" err="1"/>
              <a:t>kad</a:t>
            </a:r>
            <a:r>
              <a:rPr lang="en-US" b="1" dirty="0"/>
              <a:t> </a:t>
            </a:r>
            <a:r>
              <a:rPr lang="en-US" b="1" dirty="0" err="1"/>
              <a:t>postoji</a:t>
            </a:r>
            <a:r>
              <a:rPr lang="en-US" dirty="0"/>
              <a:t>: </a:t>
            </a:r>
            <a:r>
              <a:rPr lang="en-US" dirty="0" err="1"/>
              <a:t>septembar</a:t>
            </a:r>
            <a:r>
              <a:rPr lang="en-US" dirty="0"/>
              <a:t> 2010</a:t>
            </a:r>
            <a:r>
              <a:rPr lang="en-US" dirty="0" smtClean="0"/>
              <a:t>.</a:t>
            </a:r>
            <a:endParaRPr lang="sr-Latn-ME" dirty="0" smtClean="0"/>
          </a:p>
          <a:p>
            <a:endParaRPr lang="en-US" dirty="0"/>
          </a:p>
          <a:p>
            <a:r>
              <a:rPr lang="en-US" b="1" dirty="0"/>
              <a:t>Broj </a:t>
            </a:r>
            <a:r>
              <a:rPr lang="en-US" b="1" dirty="0" err="1"/>
              <a:t>vaspitnih</a:t>
            </a:r>
            <a:r>
              <a:rPr lang="en-US" b="1" dirty="0"/>
              <a:t> </a:t>
            </a:r>
            <a:r>
              <a:rPr lang="en-US" b="1" dirty="0" err="1"/>
              <a:t>jedinica</a:t>
            </a:r>
            <a:r>
              <a:rPr lang="en-US" dirty="0"/>
              <a:t>: </a:t>
            </a:r>
            <a:r>
              <a:rPr lang="en-US" dirty="0" smtClean="0"/>
              <a:t>1</a:t>
            </a:r>
            <a:endParaRPr lang="sr-Latn-ME" dirty="0" smtClean="0"/>
          </a:p>
          <a:p>
            <a:endParaRPr lang="en-US" dirty="0"/>
          </a:p>
          <a:p>
            <a:r>
              <a:rPr lang="en-US" b="1" dirty="0" err="1"/>
              <a:t>Kontakt</a:t>
            </a:r>
            <a:r>
              <a:rPr lang="en-US" dirty="0"/>
              <a:t>: </a:t>
            </a:r>
            <a:r>
              <a:rPr lang="en-US" dirty="0" err="1"/>
              <a:t>Seljanovo</a:t>
            </a:r>
            <a:r>
              <a:rPr lang="en-US" dirty="0"/>
              <a:t> bb, 85320 </a:t>
            </a:r>
            <a:r>
              <a:rPr lang="en-US" dirty="0" err="1"/>
              <a:t>Tivat</a:t>
            </a:r>
            <a:r>
              <a:rPr lang="en-US" dirty="0"/>
              <a:t>; +382 32 672 655; </a:t>
            </a:r>
            <a:r>
              <a:rPr lang="en-US" dirty="0" smtClean="0">
                <a:hlinkClick r:id="rId2"/>
              </a:rPr>
              <a:t>info@ksi-montenegro.com</a:t>
            </a:r>
            <a:endParaRPr lang="sr-Latn-ME" dirty="0" smtClean="0"/>
          </a:p>
          <a:p>
            <a:endParaRPr lang="en-US" dirty="0"/>
          </a:p>
          <a:p>
            <a:r>
              <a:rPr lang="en-US" b="1" dirty="0" err="1"/>
              <a:t>Opis</a:t>
            </a:r>
            <a:r>
              <a:rPr lang="en-US" b="1" dirty="0"/>
              <a:t> </a:t>
            </a:r>
            <a:r>
              <a:rPr lang="en-US" b="1" dirty="0" err="1"/>
              <a:t>programa</a:t>
            </a:r>
            <a:r>
              <a:rPr lang="en-US" b="1" dirty="0"/>
              <a:t>, </a:t>
            </a:r>
            <a:r>
              <a:rPr lang="en-US" b="1" dirty="0" err="1"/>
              <a:t>usluga</a:t>
            </a:r>
            <a:r>
              <a:rPr lang="en-US" b="1" dirty="0"/>
              <a:t> </a:t>
            </a:r>
            <a:r>
              <a:rPr lang="en-US" b="1" dirty="0" err="1"/>
              <a:t>koje</a:t>
            </a:r>
            <a:r>
              <a:rPr lang="en-US" b="1" dirty="0"/>
              <a:t> </a:t>
            </a:r>
            <a:r>
              <a:rPr lang="en-US" b="1" dirty="0" err="1"/>
              <a:t>nudi</a:t>
            </a:r>
            <a:r>
              <a:rPr lang="en-US" dirty="0"/>
              <a:t>: KSI Montenegro </a:t>
            </a:r>
            <a:r>
              <a:rPr lang="en-US" dirty="0" err="1"/>
              <a:t>vrtić</a:t>
            </a:r>
            <a:r>
              <a:rPr lang="en-US" dirty="0"/>
              <a:t> je </a:t>
            </a:r>
            <a:r>
              <a:rPr lang="en-US" dirty="0" err="1"/>
              <a:t>autorizovan</a:t>
            </a:r>
            <a:r>
              <a:rPr lang="en-US" dirty="0"/>
              <a:t> za rad </a:t>
            </a:r>
            <a:r>
              <a:rPr lang="en-US" dirty="0" err="1"/>
              <a:t>po</a:t>
            </a:r>
            <a:r>
              <a:rPr lang="en-US" dirty="0"/>
              <a:t> International Baccalaureate (IB) </a:t>
            </a:r>
            <a:r>
              <a:rPr lang="en-US" dirty="0" err="1"/>
              <a:t>programu</a:t>
            </a:r>
            <a:r>
              <a:rPr lang="en-US" dirty="0"/>
              <a:t>, </a:t>
            </a:r>
            <a:r>
              <a:rPr lang="en-US" dirty="0" err="1"/>
              <a:t>koji</a:t>
            </a:r>
            <a:r>
              <a:rPr lang="en-US" dirty="0"/>
              <a:t> se za </a:t>
            </a:r>
            <a:r>
              <a:rPr lang="en-US" dirty="0" err="1"/>
              <a:t>uzrast</a:t>
            </a:r>
            <a:r>
              <a:rPr lang="en-US" dirty="0"/>
              <a:t> </a:t>
            </a:r>
            <a:r>
              <a:rPr lang="en-US" dirty="0" err="1"/>
              <a:t>djece</a:t>
            </a:r>
            <a:r>
              <a:rPr lang="en-US" dirty="0"/>
              <a:t> 3 – 5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naziva</a:t>
            </a:r>
            <a:r>
              <a:rPr lang="en-US" dirty="0"/>
              <a:t> IB Primary Years </a:t>
            </a:r>
            <a:r>
              <a:rPr lang="en-US" dirty="0" err="1"/>
              <a:t>Programme</a:t>
            </a:r>
            <a:r>
              <a:rPr lang="sr-Latn-CS" dirty="0" smtClean="0"/>
              <a:t>.</a:t>
            </a:r>
          </a:p>
          <a:p>
            <a:endParaRPr lang="en-US" dirty="0"/>
          </a:p>
          <a:p>
            <a:r>
              <a:rPr lang="en-US" dirty="0" err="1"/>
              <a:t>Ovaj</a:t>
            </a:r>
            <a:r>
              <a:rPr lang="en-US" dirty="0"/>
              <a:t> program je </a:t>
            </a:r>
            <a:r>
              <a:rPr lang="en-US" dirty="0" err="1"/>
              <a:t>fokusiran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djeteta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istraživača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u </a:t>
            </a:r>
            <a:r>
              <a:rPr lang="en-US" dirty="0" err="1"/>
              <a:t>učionici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en-US" dirty="0"/>
              <a:t> i u </a:t>
            </a:r>
            <a:r>
              <a:rPr lang="en-US" dirty="0" err="1"/>
              <a:t>spoljnjem</a:t>
            </a:r>
            <a:r>
              <a:rPr lang="en-US" dirty="0"/>
              <a:t> </a:t>
            </a:r>
            <a:r>
              <a:rPr lang="en-US" dirty="0" err="1"/>
              <a:t>svijetu</a:t>
            </a:r>
            <a:r>
              <a:rPr lang="en-US" dirty="0"/>
              <a:t>. </a:t>
            </a:r>
            <a:r>
              <a:rPr lang="en-US" dirty="0" err="1"/>
              <a:t>Definiše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šest</a:t>
            </a:r>
            <a:r>
              <a:rPr lang="en-US" dirty="0"/>
              <a:t> </a:t>
            </a:r>
            <a:r>
              <a:rPr lang="en-US" dirty="0" err="1"/>
              <a:t>transdisciplinarnih</a:t>
            </a:r>
            <a:r>
              <a:rPr lang="en-US" dirty="0"/>
              <a:t> </a:t>
            </a:r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globalnog</a:t>
            </a:r>
            <a:r>
              <a:rPr lang="en-US" dirty="0"/>
              <a:t> </a:t>
            </a:r>
            <a:r>
              <a:rPr lang="en-US" dirty="0" err="1"/>
              <a:t>značaja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učenici</a:t>
            </a:r>
            <a:r>
              <a:rPr lang="en-US" dirty="0"/>
              <a:t> </a:t>
            </a:r>
            <a:r>
              <a:rPr lang="en-US" dirty="0" err="1"/>
              <a:t>istražuju</a:t>
            </a:r>
            <a:r>
              <a:rPr lang="en-US" dirty="0"/>
              <a:t> </a:t>
            </a:r>
            <a:r>
              <a:rPr lang="en-US" dirty="0" err="1"/>
              <a:t>učeći</a:t>
            </a:r>
            <a:r>
              <a:rPr lang="en-US" dirty="0"/>
              <a:t> o </a:t>
            </a:r>
            <a:r>
              <a:rPr lang="en-US" dirty="0" err="1"/>
              <a:t>njima</a:t>
            </a:r>
            <a:r>
              <a:rPr lang="en-US" dirty="0"/>
              <a:t> i </a:t>
            </a:r>
            <a:r>
              <a:rPr lang="en-US" dirty="0" err="1"/>
              <a:t>razvijajući</a:t>
            </a:r>
            <a:r>
              <a:rPr lang="en-US" dirty="0"/>
              <a:t> </a:t>
            </a:r>
            <a:r>
              <a:rPr lang="en-US" dirty="0" err="1"/>
              <a:t>vještine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izvedene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datih</a:t>
            </a:r>
            <a:r>
              <a:rPr lang="en-US" dirty="0"/>
              <a:t> </a:t>
            </a:r>
            <a:r>
              <a:rPr lang="en-US" dirty="0" err="1"/>
              <a:t>šest</a:t>
            </a:r>
            <a:r>
              <a:rPr lang="en-US" dirty="0"/>
              <a:t> </a:t>
            </a:r>
            <a:r>
              <a:rPr lang="en-US" dirty="0" err="1"/>
              <a:t>oblasti</a:t>
            </a:r>
            <a:r>
              <a:rPr lang="en-US" dirty="0"/>
              <a:t>,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jakim</a:t>
            </a:r>
            <a:r>
              <a:rPr lang="en-US" dirty="0"/>
              <a:t> </a:t>
            </a:r>
            <a:r>
              <a:rPr lang="en-US" dirty="0" err="1"/>
              <a:t>naglaskom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učenje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ispitivanja</a:t>
            </a:r>
            <a:r>
              <a:rPr lang="en-US" dirty="0"/>
              <a:t>. </a:t>
            </a:r>
            <a:r>
              <a:rPr lang="en-US" dirty="0" err="1"/>
              <a:t>Tih</a:t>
            </a:r>
            <a:r>
              <a:rPr lang="en-US" dirty="0"/>
              <a:t> </a:t>
            </a:r>
            <a:r>
              <a:rPr lang="en-US" dirty="0" err="1"/>
              <a:t>šest</a:t>
            </a:r>
            <a:r>
              <a:rPr lang="en-US" dirty="0"/>
              <a:t> </a:t>
            </a:r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 </a:t>
            </a:r>
            <a:r>
              <a:rPr lang="en-US" dirty="0" err="1"/>
              <a:t>Ko</a:t>
            </a:r>
            <a:r>
              <a:rPr lang="en-US" dirty="0"/>
              <a:t> </a:t>
            </a:r>
            <a:r>
              <a:rPr lang="en-US" dirty="0" err="1"/>
              <a:t>smo</a:t>
            </a:r>
            <a:r>
              <a:rPr lang="en-US" dirty="0"/>
              <a:t> mi (Who we are), </a:t>
            </a:r>
            <a:r>
              <a:rPr lang="en-US" dirty="0" err="1"/>
              <a:t>Gdje</a:t>
            </a:r>
            <a:r>
              <a:rPr lang="en-US" dirty="0"/>
              <a:t> se </a:t>
            </a:r>
            <a:r>
              <a:rPr lang="en-US" dirty="0" err="1"/>
              <a:t>nalazimo</a:t>
            </a:r>
            <a:r>
              <a:rPr lang="en-US" dirty="0"/>
              <a:t> u </a:t>
            </a:r>
            <a:r>
              <a:rPr lang="en-US" dirty="0" err="1"/>
              <a:t>prostoru</a:t>
            </a:r>
            <a:r>
              <a:rPr lang="en-US" dirty="0"/>
              <a:t> i </a:t>
            </a:r>
            <a:r>
              <a:rPr lang="en-US" dirty="0" err="1"/>
              <a:t>vremenu</a:t>
            </a:r>
            <a:r>
              <a:rPr lang="en-US" dirty="0"/>
              <a:t> (Where we are in place and time), </a:t>
            </a:r>
            <a:r>
              <a:rPr lang="en-US" dirty="0" err="1"/>
              <a:t>Kako</a:t>
            </a:r>
            <a:r>
              <a:rPr lang="en-US" dirty="0"/>
              <a:t> se </a:t>
            </a:r>
            <a:r>
              <a:rPr lang="en-US" dirty="0" err="1"/>
              <a:t>izražavamo</a:t>
            </a:r>
            <a:r>
              <a:rPr lang="en-US" dirty="0"/>
              <a:t> (How we express ourselves), </a:t>
            </a:r>
            <a:r>
              <a:rPr lang="en-US" dirty="0" err="1"/>
              <a:t>Kako</a:t>
            </a:r>
            <a:r>
              <a:rPr lang="en-US" dirty="0"/>
              <a:t> se </a:t>
            </a:r>
            <a:r>
              <a:rPr lang="en-US" dirty="0" err="1"/>
              <a:t>organizujemo</a:t>
            </a:r>
            <a:r>
              <a:rPr lang="en-US" dirty="0"/>
              <a:t> (How we </a:t>
            </a:r>
            <a:r>
              <a:rPr lang="en-US" dirty="0" err="1"/>
              <a:t>organise</a:t>
            </a:r>
            <a:r>
              <a:rPr lang="en-US" dirty="0"/>
              <a:t> ourselves),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svijet</a:t>
            </a:r>
            <a:r>
              <a:rPr lang="en-US" dirty="0"/>
              <a:t> </a:t>
            </a:r>
            <a:r>
              <a:rPr lang="en-US" dirty="0" err="1"/>
              <a:t>funkcioniše</a:t>
            </a:r>
            <a:r>
              <a:rPr lang="en-US" dirty="0"/>
              <a:t> (How the world works), </a:t>
            </a:r>
            <a:r>
              <a:rPr lang="en-US" dirty="0" err="1"/>
              <a:t>Naša</a:t>
            </a:r>
            <a:r>
              <a:rPr lang="en-US" dirty="0"/>
              <a:t> </a:t>
            </a:r>
            <a:r>
              <a:rPr lang="en-US" dirty="0" err="1"/>
              <a:t>planeta</a:t>
            </a:r>
            <a:r>
              <a:rPr lang="en-US" dirty="0"/>
              <a:t> (Sharing the planet</a:t>
            </a:r>
            <a:r>
              <a:rPr lang="en-US" dirty="0" smtClean="0"/>
              <a:t>).</a:t>
            </a:r>
            <a:endParaRPr lang="sr-Latn-ME" dirty="0" smtClean="0"/>
          </a:p>
          <a:p>
            <a:endParaRPr lang="en-US" dirty="0"/>
          </a:p>
          <a:p>
            <a:r>
              <a:rPr lang="en-US" dirty="0"/>
              <a:t>Program </a:t>
            </a:r>
            <a:r>
              <a:rPr lang="en-US" dirty="0" err="1"/>
              <a:t>priznaje</a:t>
            </a:r>
            <a:r>
              <a:rPr lang="en-US" dirty="0"/>
              <a:t>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mladi</a:t>
            </a:r>
            <a:r>
              <a:rPr lang="en-US" dirty="0"/>
              <a:t> </a:t>
            </a:r>
            <a:r>
              <a:rPr lang="en-US" dirty="0" err="1"/>
              <a:t>učenici</a:t>
            </a:r>
            <a:r>
              <a:rPr lang="en-US" dirty="0"/>
              <a:t> </a:t>
            </a:r>
            <a:r>
              <a:rPr lang="en-US" dirty="0" err="1"/>
              <a:t>inteligentne</a:t>
            </a:r>
            <a:r>
              <a:rPr lang="en-US" dirty="0"/>
              <a:t>, </a:t>
            </a:r>
            <a:r>
              <a:rPr lang="en-US" dirty="0" err="1"/>
              <a:t>snalažljive</a:t>
            </a:r>
            <a:r>
              <a:rPr lang="en-US" dirty="0"/>
              <a:t> i </a:t>
            </a:r>
            <a:r>
              <a:rPr lang="en-US" dirty="0" err="1"/>
              <a:t>kreativne</a:t>
            </a:r>
            <a:r>
              <a:rPr lang="en-US" dirty="0"/>
              <a:t> </a:t>
            </a:r>
            <a:r>
              <a:rPr lang="en-US" dirty="0" err="1"/>
              <a:t>ličnosti</a:t>
            </a:r>
            <a:r>
              <a:rPr lang="sr-Latn-CS" dirty="0"/>
              <a:t> koje rastu, razvijaju se i uče na različite načine. Oni istražuju svoje okruženje i  uče o svijetu oko njih kroz igru i odnose sa drugarima, učiteljima, porodicom i drugim članovima zajednice.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82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943600"/>
          </a:xfrm>
        </p:spPr>
        <p:txBody>
          <a:bodyPr>
            <a:normAutofit fontScale="70000" lnSpcReduction="20000"/>
          </a:bodyPr>
          <a:lstStyle/>
          <a:p>
            <a:endParaRPr lang="sr-Latn-CS" dirty="0" smtClean="0"/>
          </a:p>
          <a:p>
            <a:pPr algn="just"/>
            <a:r>
              <a:rPr lang="sr-Latn-ME" b="1" dirty="0" smtClean="0"/>
              <a:t>Kadar</a:t>
            </a:r>
            <a:r>
              <a:rPr lang="en-US" dirty="0" smtClean="0"/>
              <a:t>: </a:t>
            </a:r>
            <a:r>
              <a:rPr lang="en-US" dirty="0" err="1" smtClean="0"/>
              <a:t>glavna</a:t>
            </a:r>
            <a:r>
              <a:rPr lang="en-US" dirty="0" smtClean="0"/>
              <a:t> </a:t>
            </a:r>
            <a:r>
              <a:rPr lang="en-US" dirty="0" err="1" smtClean="0"/>
              <a:t>učiteljica</a:t>
            </a:r>
            <a:r>
              <a:rPr lang="sr-Latn-ME" dirty="0" smtClean="0"/>
              <a:t>, </a:t>
            </a:r>
            <a:r>
              <a:rPr lang="en-US" dirty="0" err="1" smtClean="0"/>
              <a:t>asistent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 smtClean="0"/>
              <a:t>nastavi</a:t>
            </a:r>
            <a:r>
              <a:rPr lang="sr-Latn-ME" dirty="0" smtClean="0"/>
              <a:t>, k</a:t>
            </a:r>
            <a:r>
              <a:rPr lang="en-US" dirty="0" err="1" smtClean="0"/>
              <a:t>oordinator</a:t>
            </a:r>
            <a:r>
              <a:rPr lang="en-US" dirty="0" smtClean="0"/>
              <a:t> </a:t>
            </a:r>
            <a:r>
              <a:rPr lang="en-US" dirty="0"/>
              <a:t>Primary Years </a:t>
            </a:r>
            <a:r>
              <a:rPr lang="en-US" dirty="0" err="1"/>
              <a:t>programa</a:t>
            </a:r>
            <a:r>
              <a:rPr lang="en-US" dirty="0"/>
              <a:t>, </a:t>
            </a:r>
            <a:r>
              <a:rPr lang="en-US" dirty="0" err="1" smtClean="0"/>
              <a:t>programski</a:t>
            </a:r>
            <a:r>
              <a:rPr lang="en-US" dirty="0" smtClean="0"/>
              <a:t> dire</a:t>
            </a:r>
            <a:r>
              <a:rPr lang="sr-Latn-ME" dirty="0" smtClean="0"/>
              <a:t>k</a:t>
            </a:r>
            <a:r>
              <a:rPr lang="en-US" dirty="0" smtClean="0"/>
              <a:t>tor </a:t>
            </a:r>
            <a:r>
              <a:rPr lang="en-US" dirty="0" err="1" smtClean="0"/>
              <a:t>škole</a:t>
            </a:r>
            <a:r>
              <a:rPr lang="sr-Latn-ME" dirty="0" smtClean="0"/>
              <a:t>, </a:t>
            </a:r>
            <a:r>
              <a:rPr lang="en-US" dirty="0" err="1" smtClean="0"/>
              <a:t>medicinska</a:t>
            </a:r>
            <a:r>
              <a:rPr lang="en-US" dirty="0" smtClean="0"/>
              <a:t> </a:t>
            </a:r>
            <a:r>
              <a:rPr lang="en-US" dirty="0" err="1"/>
              <a:t>sestra</a:t>
            </a:r>
            <a:r>
              <a:rPr lang="en-US" dirty="0"/>
              <a:t>, </a:t>
            </a:r>
            <a:r>
              <a:rPr lang="en-US" dirty="0" err="1" smtClean="0"/>
              <a:t>pedagog</a:t>
            </a:r>
            <a:r>
              <a:rPr lang="sr-Latn-ME" dirty="0" smtClean="0"/>
              <a:t>, </a:t>
            </a:r>
            <a:r>
              <a:rPr lang="en-US" dirty="0" err="1" smtClean="0"/>
              <a:t>profesor</a:t>
            </a:r>
            <a:r>
              <a:rPr lang="en-US" dirty="0" smtClean="0"/>
              <a:t> </a:t>
            </a:r>
            <a:r>
              <a:rPr lang="en-US" dirty="0" err="1"/>
              <a:t>fizičkog</a:t>
            </a:r>
            <a:r>
              <a:rPr lang="en-US" dirty="0"/>
              <a:t> </a:t>
            </a:r>
            <a:r>
              <a:rPr lang="en-US" dirty="0" err="1" smtClean="0"/>
              <a:t>vaspitanja</a:t>
            </a:r>
            <a:r>
              <a:rPr lang="sr-Latn-ME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b="1" dirty="0" err="1"/>
              <a:t>Zanimljivost</a:t>
            </a:r>
            <a:r>
              <a:rPr lang="en-US" b="1" dirty="0"/>
              <a:t>, </a:t>
            </a:r>
            <a:r>
              <a:rPr lang="en-US" b="1" dirty="0" err="1"/>
              <a:t>specifi</a:t>
            </a:r>
            <a:r>
              <a:rPr lang="sr-Latn-CS" b="1" dirty="0"/>
              <a:t>čnost koja se odnosi na PPU</a:t>
            </a:r>
            <a:r>
              <a:rPr lang="en-US" dirty="0"/>
              <a:t>: </a:t>
            </a:r>
            <a:r>
              <a:rPr lang="sr-Latn-ME" dirty="0"/>
              <a:t> </a:t>
            </a:r>
            <a:endParaRPr lang="sr-Latn-ME" dirty="0" smtClean="0"/>
          </a:p>
          <a:p>
            <a:pPr algn="just"/>
            <a:endParaRPr lang="sr-Latn-ME" dirty="0"/>
          </a:p>
          <a:p>
            <a:pPr algn="just"/>
            <a:r>
              <a:rPr lang="en-US" dirty="0" err="1" smtClean="0"/>
              <a:t>Radni</a:t>
            </a:r>
            <a:r>
              <a:rPr lang="en-US" dirty="0" smtClean="0"/>
              <a:t> </a:t>
            </a:r>
            <a:r>
              <a:rPr lang="en-US" dirty="0" err="1"/>
              <a:t>jezik</a:t>
            </a:r>
            <a:r>
              <a:rPr lang="en-US" dirty="0"/>
              <a:t> </a:t>
            </a:r>
            <a:r>
              <a:rPr lang="en-US" dirty="0" err="1"/>
              <a:t>vrtića</a:t>
            </a:r>
            <a:r>
              <a:rPr lang="en-US" dirty="0"/>
              <a:t> je </a:t>
            </a:r>
            <a:r>
              <a:rPr lang="en-US" dirty="0" err="1"/>
              <a:t>engleski</a:t>
            </a:r>
            <a:r>
              <a:rPr lang="en-US" dirty="0"/>
              <a:t>, </a:t>
            </a:r>
            <a:r>
              <a:rPr lang="en-US" dirty="0" err="1"/>
              <a:t>dok</a:t>
            </a:r>
            <a:r>
              <a:rPr lang="en-US" dirty="0"/>
              <a:t> je </a:t>
            </a:r>
            <a:r>
              <a:rPr lang="en-US" dirty="0" err="1"/>
              <a:t>crnogorski</a:t>
            </a:r>
            <a:r>
              <a:rPr lang="en-US" dirty="0"/>
              <a:t> </a:t>
            </a:r>
            <a:r>
              <a:rPr lang="en-US" dirty="0" err="1"/>
              <a:t>obavezan</a:t>
            </a:r>
            <a:r>
              <a:rPr lang="en-US" dirty="0"/>
              <a:t> </a:t>
            </a:r>
            <a:r>
              <a:rPr lang="en-US" dirty="0" err="1"/>
              <a:t>dodatni</a:t>
            </a:r>
            <a:r>
              <a:rPr lang="en-US" dirty="0"/>
              <a:t> </a:t>
            </a:r>
            <a:r>
              <a:rPr lang="en-US" dirty="0" err="1"/>
              <a:t>jezik</a:t>
            </a:r>
            <a:r>
              <a:rPr lang="en-US" dirty="0"/>
              <a:t> za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učenike</a:t>
            </a:r>
            <a:r>
              <a:rPr lang="en-US" dirty="0"/>
              <a:t>.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učenika</a:t>
            </a:r>
            <a:r>
              <a:rPr lang="en-US" dirty="0"/>
              <a:t> u </a:t>
            </a:r>
            <a:r>
              <a:rPr lang="en-US" dirty="0" err="1"/>
              <a:t>vrtićkoj</a:t>
            </a:r>
            <a:r>
              <a:rPr lang="en-US" dirty="0"/>
              <a:t> </a:t>
            </a:r>
            <a:r>
              <a:rPr lang="en-US" dirty="0" err="1"/>
              <a:t>grupi</a:t>
            </a:r>
            <a:r>
              <a:rPr lang="en-US" dirty="0"/>
              <a:t> je mala i ne </a:t>
            </a:r>
            <a:r>
              <a:rPr lang="en-US" dirty="0" err="1"/>
              <a:t>prelazi</a:t>
            </a:r>
            <a:r>
              <a:rPr lang="en-US" dirty="0"/>
              <a:t> 12.</a:t>
            </a:r>
          </a:p>
          <a:p>
            <a:pPr algn="just"/>
            <a:r>
              <a:rPr lang="en-US" dirty="0"/>
              <a:t>U </a:t>
            </a:r>
            <a:r>
              <a:rPr lang="en-US" dirty="0" err="1"/>
              <a:t>ponudi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cjelodnevni</a:t>
            </a:r>
            <a:r>
              <a:rPr lang="en-US" dirty="0"/>
              <a:t> program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traje</a:t>
            </a:r>
            <a:r>
              <a:rPr lang="en-US" dirty="0"/>
              <a:t> od 8 do 14.30, </a:t>
            </a:r>
            <a:r>
              <a:rPr lang="en-US" dirty="0" err="1"/>
              <a:t>ali</a:t>
            </a:r>
            <a:r>
              <a:rPr lang="en-US" dirty="0"/>
              <a:t> i </a:t>
            </a:r>
            <a:r>
              <a:rPr lang="en-US" dirty="0" err="1"/>
              <a:t>poludnevni</a:t>
            </a:r>
            <a:r>
              <a:rPr lang="en-US" dirty="0"/>
              <a:t> program,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traje</a:t>
            </a:r>
            <a:r>
              <a:rPr lang="en-US" dirty="0"/>
              <a:t> od 8 do 11.30 </a:t>
            </a:r>
            <a:r>
              <a:rPr lang="en-US" dirty="0" err="1"/>
              <a:t>svakog</a:t>
            </a:r>
            <a:r>
              <a:rPr lang="en-US" dirty="0"/>
              <a:t> </a:t>
            </a:r>
            <a:r>
              <a:rPr lang="en-US" dirty="0" err="1"/>
              <a:t>radnog</a:t>
            </a:r>
            <a:r>
              <a:rPr lang="en-US" dirty="0"/>
              <a:t> dana. </a:t>
            </a:r>
            <a:r>
              <a:rPr lang="en-US" dirty="0" err="1"/>
              <a:t>Djeca</a:t>
            </a:r>
            <a:r>
              <a:rPr lang="en-US" dirty="0"/>
              <a:t> </a:t>
            </a:r>
            <a:r>
              <a:rPr lang="en-US" dirty="0" err="1"/>
              <a:t>takođe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izabrati</a:t>
            </a:r>
            <a:r>
              <a:rPr lang="en-US" dirty="0"/>
              <a:t> i </a:t>
            </a:r>
            <a:r>
              <a:rPr lang="en-US" dirty="0" err="1"/>
              <a:t>neku</a:t>
            </a:r>
            <a:r>
              <a:rPr lang="en-US" dirty="0"/>
              <a:t> od </a:t>
            </a:r>
            <a:r>
              <a:rPr lang="en-US" dirty="0" err="1"/>
              <a:t>vannastavnih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škola</a:t>
            </a:r>
            <a:r>
              <a:rPr lang="en-US" dirty="0"/>
              <a:t> </a:t>
            </a:r>
            <a:r>
              <a:rPr lang="en-US" dirty="0" err="1"/>
              <a:t>nudi</a:t>
            </a:r>
            <a:r>
              <a:rPr lang="en-US" dirty="0"/>
              <a:t>, a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organizuju</a:t>
            </a:r>
            <a:r>
              <a:rPr lang="en-US" dirty="0"/>
              <a:t>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nastave</a:t>
            </a:r>
            <a:r>
              <a:rPr lang="en-US" dirty="0"/>
              <a:t> u </a:t>
            </a:r>
            <a:r>
              <a:rPr lang="en-US" dirty="0" err="1"/>
              <a:t>trajanju</a:t>
            </a:r>
            <a:r>
              <a:rPr lang="en-US" dirty="0"/>
              <a:t> od sat </a:t>
            </a:r>
            <a:r>
              <a:rPr lang="en-US" dirty="0" err="1"/>
              <a:t>vremena</a:t>
            </a:r>
            <a:r>
              <a:rPr lang="en-US" dirty="0"/>
              <a:t>.</a:t>
            </a:r>
          </a:p>
          <a:p>
            <a:r>
              <a:rPr lang="sr-Latn-CS" dirty="0"/>
              <a:t>Program po kome se radi nudi holistički pristup učenju i integriše društveno-emocionalni, fizički i kognitivni razvoj. U našem vriću, učenje se dešava u dinamičnom okruženju koje promoviše igru, otkrivanje i i istraživanje.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106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PPU </a:t>
            </a:r>
            <a:r>
              <a:rPr lang="sr-Latn-ME" dirty="0" smtClean="0"/>
              <a:t>„Kreativna carolija“ Tivat</a:t>
            </a:r>
            <a:endParaRPr lang="en-US" dirty="0"/>
          </a:p>
        </p:txBody>
      </p:sp>
      <p:pic>
        <p:nvPicPr>
          <p:cNvPr id="4" name="Picture 2" descr="https://scontent-frx5-1.xx.fbcdn.net/v/t1.15752-9/71469284_509169409873494_2727536221323526144_n.jpg?_nc_cat=104&amp;_nc_oc=AQnPY4ExWtN3fTGZQ4bGr6AjgsuNS0mUFgFS4notln8Ch-KDYn748PBDnk91isgJ2kw&amp;_nc_ht=scontent-frx5-1.xx&amp;oh=b8c3920be3dffaaf8f4857f592e1df21&amp;oe=5E3D1F4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1"/>
            <a:ext cx="8153400" cy="483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ownloads\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" y="1600201"/>
            <a:ext cx="2175164" cy="1350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9303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766733"/>
            <a:ext cx="8229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kad postoji, broj vaspitnih </a:t>
            </a:r>
            <a:r>
              <a:rPr lang="sr-Latn-ME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jedinica: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r-Latn-ME" sz="2400" dirty="0" smtClean="0"/>
          </a:p>
          <a:p>
            <a:r>
              <a:rPr lang="sr-Latn-ME" sz="2400" dirty="0" smtClean="0"/>
              <a:t>PPU </a:t>
            </a:r>
            <a:r>
              <a:rPr lang="sr-Latn-ME" sz="2400" dirty="0"/>
              <a:t>„ Kreativna </a:t>
            </a:r>
            <a:r>
              <a:rPr lang="sr-Latn-ME" sz="2400" dirty="0" smtClean="0"/>
              <a:t>čarolija„ osnovana je 2015. godine u Tivtu. </a:t>
            </a:r>
            <a:endParaRPr lang="sr-Latn-ME" sz="2400" b="1" dirty="0"/>
          </a:p>
          <a:p>
            <a:r>
              <a:rPr lang="sr-Latn-ME" sz="2400" dirty="0" smtClean="0"/>
              <a:t>Jedna v</a:t>
            </a:r>
            <a:r>
              <a:rPr lang="en-US" sz="2400" dirty="0" err="1" smtClean="0"/>
              <a:t>aspitnih</a:t>
            </a:r>
            <a:r>
              <a:rPr lang="en-US" sz="2400" dirty="0" smtClean="0"/>
              <a:t> </a:t>
            </a:r>
            <a:r>
              <a:rPr lang="en-US" sz="2400" dirty="0" err="1" smtClean="0"/>
              <a:t>jedinica</a:t>
            </a:r>
            <a:r>
              <a:rPr lang="sr-Latn-ME" sz="2400" dirty="0"/>
              <a:t>.</a:t>
            </a:r>
            <a:r>
              <a:rPr lang="sr-Latn-ME" sz="2400" dirty="0" smtClean="0"/>
              <a:t> Tri vaspitne mješovite grupe. </a:t>
            </a:r>
            <a:endParaRPr lang="sr-Latn-ME" sz="2400" b="1" dirty="0"/>
          </a:p>
          <a:p>
            <a:endParaRPr lang="en-US" sz="2400" dirty="0"/>
          </a:p>
          <a:p>
            <a:r>
              <a:rPr lang="sr-Latn-ME" sz="2400" b="1" dirty="0"/>
              <a:t>Kontakt: </a:t>
            </a:r>
            <a:endParaRPr lang="sr-Latn-ME" sz="2400" b="1" dirty="0" smtClean="0"/>
          </a:p>
          <a:p>
            <a:endParaRPr lang="sr-Latn-ME" sz="2400" b="1" dirty="0" smtClean="0"/>
          </a:p>
          <a:p>
            <a:r>
              <a:rPr lang="sr-Latn-ME" sz="2400" b="1" dirty="0" smtClean="0"/>
              <a:t>PPU „Kreativna čarolija“ </a:t>
            </a:r>
          </a:p>
          <a:p>
            <a:r>
              <a:rPr lang="sv-SE" sz="2400" b="1" dirty="0" smtClean="0"/>
              <a:t>Adresa</a:t>
            </a:r>
            <a:r>
              <a:rPr lang="sv-SE" sz="2400" b="1" dirty="0"/>
              <a:t>:</a:t>
            </a:r>
            <a:r>
              <a:rPr lang="sv-SE" sz="2400" dirty="0"/>
              <a:t> Donja Lastva b.b. Tivat</a:t>
            </a:r>
          </a:p>
          <a:p>
            <a:r>
              <a:rPr lang="sr-Latn-ME" sz="2400" b="1" dirty="0"/>
              <a:t>Tel</a:t>
            </a:r>
            <a:r>
              <a:rPr lang="sv-SE" sz="2400" b="1" dirty="0"/>
              <a:t>:</a:t>
            </a:r>
            <a:r>
              <a:rPr lang="sv-SE" sz="2400" dirty="0"/>
              <a:t>   +382(0)68 101 </a:t>
            </a:r>
            <a:r>
              <a:rPr lang="sv-SE" sz="2400" dirty="0" smtClean="0"/>
              <a:t>035</a:t>
            </a:r>
            <a:endParaRPr lang="sr-Latn-ME" sz="2400" dirty="0" smtClean="0"/>
          </a:p>
          <a:p>
            <a:endParaRPr lang="sr-Latn-ME" sz="2400" dirty="0" smtClean="0"/>
          </a:p>
          <a:p>
            <a:r>
              <a:rPr lang="sv-SE" sz="2400" b="1" dirty="0" smtClean="0"/>
              <a:t>E</a:t>
            </a:r>
            <a:r>
              <a:rPr lang="sr-Latn-ME" sz="2400" b="1" dirty="0"/>
              <a:t>-</a:t>
            </a:r>
            <a:r>
              <a:rPr lang="sv-SE" sz="2400" b="1" dirty="0"/>
              <a:t>mail:</a:t>
            </a:r>
            <a:r>
              <a:rPr lang="sv-SE" sz="2400" dirty="0"/>
              <a:t>   </a:t>
            </a:r>
            <a:r>
              <a:rPr lang="sv-SE" sz="2400" dirty="0" smtClean="0">
                <a:hlinkClick r:id="rId2"/>
              </a:rPr>
              <a:t>kreativnacarolija.cg@gmail.com</a:t>
            </a:r>
            <a:endParaRPr lang="sv-SE" sz="2400" dirty="0"/>
          </a:p>
          <a:p>
            <a:r>
              <a:rPr lang="sv-SE" sz="2400" b="1" dirty="0"/>
              <a:t>Web:    </a:t>
            </a:r>
            <a:r>
              <a:rPr lang="sv-SE" sz="2400" dirty="0" smtClean="0">
                <a:hlinkClick r:id="rId3"/>
              </a:rPr>
              <a:t>www.kreativnacarolija.com</a:t>
            </a:r>
            <a:endParaRPr lang="sv-SE" sz="2400" dirty="0"/>
          </a:p>
          <a:p>
            <a:r>
              <a:rPr lang="sv-SE" sz="2400" b="1" dirty="0"/>
              <a:t>Facebook:</a:t>
            </a:r>
            <a:r>
              <a:rPr lang="sv-SE" sz="2400" dirty="0"/>
              <a:t> </a:t>
            </a:r>
            <a:r>
              <a:rPr lang="sv-SE" sz="2400" dirty="0">
                <a:hlinkClick r:id="rId4"/>
              </a:rPr>
              <a:t>https://www.facebook.com/kreativnacarolija</a:t>
            </a:r>
            <a:endParaRPr lang="sv-SE" sz="2400" dirty="0"/>
          </a:p>
          <a:p>
            <a:pPr lvl="1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9114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r-Latn-ME" sz="2200" b="1" dirty="0"/>
              <a:t>Program: </a:t>
            </a:r>
            <a:r>
              <a:rPr lang="sr-Latn-ME" sz="2200" dirty="0" smtClean="0"/>
              <a:t>PPU</a:t>
            </a:r>
            <a:r>
              <a:rPr lang="sr-Latn-ME" sz="2200" b="1" dirty="0" smtClean="0"/>
              <a:t> </a:t>
            </a:r>
            <a:r>
              <a:rPr lang="sr-Latn-ME" sz="2200" dirty="0" smtClean="0"/>
              <a:t>„Kreativna </a:t>
            </a:r>
            <a:r>
              <a:rPr lang="sr-Latn-ME" sz="2200" dirty="0"/>
              <a:t>čarolija“ radi po odobrenom Primarnom programu Ministarstva prosvjete. Primjenjujemo naučene tehnike sa seminara, medju koje izdvajamo NTC sistem ucenja i Montessori.</a:t>
            </a:r>
            <a:endParaRPr lang="en-US" sz="2200" dirty="0"/>
          </a:p>
          <a:p>
            <a:pPr marL="0" indent="0" algn="just">
              <a:buNone/>
            </a:pPr>
            <a:endParaRPr lang="sr-Latn-ME" sz="2200" b="1" dirty="0" smtClean="0"/>
          </a:p>
          <a:p>
            <a:pPr marL="0" indent="0" algn="just">
              <a:buNone/>
            </a:pPr>
            <a:r>
              <a:rPr lang="sr-Latn-ME" sz="2200" b="1" dirty="0" smtClean="0"/>
              <a:t>Kadar: </a:t>
            </a:r>
            <a:r>
              <a:rPr lang="sr-Latn-ME" sz="2200" dirty="0" smtClean="0"/>
              <a:t>Sa </a:t>
            </a:r>
            <a:r>
              <a:rPr lang="sr-Latn-ME" sz="2200" dirty="0"/>
              <a:t>djecom rade </a:t>
            </a:r>
            <a:r>
              <a:rPr lang="sr-Latn-ME" sz="2200" dirty="0" smtClean="0"/>
              <a:t>nastavnice predškolskog vaspitanja, medicinske sestre </a:t>
            </a:r>
            <a:r>
              <a:rPr lang="sr-Latn-ME" sz="2200" dirty="0"/>
              <a:t>i stručni saradnik </a:t>
            </a:r>
            <a:r>
              <a:rPr lang="sr-Latn-ME" sz="2200" dirty="0" smtClean="0"/>
              <a:t>pedagog/škinja.</a:t>
            </a:r>
            <a:endParaRPr lang="sr-Latn-ME" sz="2200" dirty="0"/>
          </a:p>
          <a:p>
            <a:pPr marL="0" indent="0" algn="just">
              <a:buNone/>
            </a:pPr>
            <a:endParaRPr lang="sr-Latn-ME" sz="2200" b="1" dirty="0" smtClean="0"/>
          </a:p>
          <a:p>
            <a:pPr marL="0" indent="0" algn="just">
              <a:buNone/>
            </a:pPr>
            <a:r>
              <a:rPr lang="sr-Latn-ME" sz="2200" b="1" dirty="0" smtClean="0"/>
              <a:t>Specifičnosti: </a:t>
            </a:r>
          </a:p>
          <a:p>
            <a:pPr marL="0" indent="0" algn="just">
              <a:buNone/>
            </a:pPr>
            <a:endParaRPr lang="sr-Latn-ME" sz="2200" b="1" dirty="0"/>
          </a:p>
          <a:p>
            <a:pPr marL="0" indent="0" algn="just">
              <a:buNone/>
            </a:pPr>
            <a:r>
              <a:rPr lang="sr-Latn-ME" sz="2200" b="1" dirty="0"/>
              <a:t> </a:t>
            </a:r>
            <a:r>
              <a:rPr lang="sr-Latn-ME" sz="2200" b="1" dirty="0" smtClean="0"/>
              <a:t>    </a:t>
            </a:r>
            <a:r>
              <a:rPr lang="sr-Latn-ME" sz="2200" dirty="0" smtClean="0"/>
              <a:t>Ustanova nudi </a:t>
            </a:r>
            <a:r>
              <a:rPr lang="sr-Latn-ME" sz="2200" dirty="0"/>
              <a:t>pored redovnih aktivnosti: </a:t>
            </a:r>
            <a:endParaRPr lang="sr-Latn-ME" sz="2200" dirty="0" smtClean="0"/>
          </a:p>
          <a:p>
            <a:pPr marL="0" indent="0" algn="just">
              <a:buNone/>
            </a:pPr>
            <a:endParaRPr lang="sr-Latn-ME" sz="2200" dirty="0"/>
          </a:p>
          <a:p>
            <a:pPr algn="just">
              <a:buFontTx/>
              <a:buChar char="-"/>
            </a:pPr>
            <a:r>
              <a:rPr lang="sr-Latn-ME" sz="2200" dirty="0" smtClean="0"/>
              <a:t>Kreativne </a:t>
            </a:r>
            <a:r>
              <a:rPr lang="sr-Latn-ME" sz="2200" dirty="0"/>
              <a:t>i edukativne radionice sa roditeljima</a:t>
            </a:r>
            <a:r>
              <a:rPr lang="sr-Latn-ME" sz="2200" dirty="0" smtClean="0"/>
              <a:t>,</a:t>
            </a:r>
          </a:p>
          <a:p>
            <a:pPr algn="just">
              <a:buFontTx/>
              <a:buChar char="-"/>
            </a:pPr>
            <a:r>
              <a:rPr lang="sr-Latn-ME" sz="2200" dirty="0" smtClean="0"/>
              <a:t>Izleti </a:t>
            </a:r>
            <a:r>
              <a:rPr lang="sr-Latn-ME" sz="2200" dirty="0"/>
              <a:t>u prirodi i posjeta drugih gradova</a:t>
            </a:r>
            <a:r>
              <a:rPr lang="sr-Latn-ME" sz="2200" dirty="0" smtClean="0"/>
              <a:t>,</a:t>
            </a:r>
          </a:p>
          <a:p>
            <a:pPr algn="just">
              <a:buFontTx/>
              <a:buChar char="-"/>
            </a:pPr>
            <a:r>
              <a:rPr lang="sr-Latn-ME" sz="2200" dirty="0" smtClean="0"/>
              <a:t>Posjete </a:t>
            </a:r>
            <a:r>
              <a:rPr lang="sr-Latn-ME" sz="2200" dirty="0"/>
              <a:t>raznim zanimanjma u saradnji sa roditeljima, </a:t>
            </a:r>
            <a:endParaRPr lang="sr-Latn-ME" sz="2200" dirty="0" smtClean="0"/>
          </a:p>
          <a:p>
            <a:pPr algn="just">
              <a:buFontTx/>
              <a:buChar char="-"/>
            </a:pPr>
            <a:r>
              <a:rPr lang="sr-Latn-ME" sz="2200" dirty="0" smtClean="0"/>
              <a:t>Organizacija </a:t>
            </a:r>
            <a:r>
              <a:rPr lang="sr-Latn-ME" sz="2200" dirty="0"/>
              <a:t>maskenbala</a:t>
            </a:r>
            <a:r>
              <a:rPr lang="sr-Latn-ME" sz="2200" dirty="0" smtClean="0"/>
              <a:t>,</a:t>
            </a:r>
          </a:p>
          <a:p>
            <a:pPr algn="just">
              <a:buFontTx/>
              <a:buChar char="-"/>
            </a:pPr>
            <a:r>
              <a:rPr lang="sr-Latn-ME" sz="2200" dirty="0" smtClean="0"/>
              <a:t>Ucesce </a:t>
            </a:r>
            <a:r>
              <a:rPr lang="sr-Latn-ME" sz="2200" dirty="0"/>
              <a:t>na medjunarodnom karnevalu</a:t>
            </a:r>
            <a:r>
              <a:rPr lang="sr-Latn-ME" sz="2200" dirty="0" smtClean="0"/>
              <a:t>,</a:t>
            </a:r>
          </a:p>
          <a:p>
            <a:pPr algn="just">
              <a:buFontTx/>
              <a:buChar char="-"/>
            </a:pPr>
            <a:r>
              <a:rPr lang="sr-Latn-ME" sz="2200" dirty="0" smtClean="0"/>
              <a:t>Ucesce </a:t>
            </a:r>
            <a:r>
              <a:rPr lang="sr-Latn-ME" sz="2200" dirty="0"/>
              <a:t>i organizacija priredbi i predstava.</a:t>
            </a:r>
            <a:endParaRPr lang="en-US" sz="2200" dirty="0"/>
          </a:p>
          <a:p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276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84AD434-C3CE-432B-BC54-4479CCEA733E}"/>
</file>

<file path=customXml/itemProps2.xml><?xml version="1.0" encoding="utf-8"?>
<ds:datastoreItem xmlns:ds="http://schemas.openxmlformats.org/officeDocument/2006/customXml" ds:itemID="{FE5E0DBB-A642-46A5-AC88-7FD84D668BCB}"/>
</file>

<file path=customXml/itemProps3.xml><?xml version="1.0" encoding="utf-8"?>
<ds:datastoreItem xmlns:ds="http://schemas.openxmlformats.org/officeDocument/2006/customXml" ds:itemID="{E17F1477-0E49-493D-9014-E0BC71B17FC8}"/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529</Words>
  <Application>Microsoft Office PowerPoint</Application>
  <PresentationFormat>On-screen Show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„Knightsbridge Schools International“ Tivat</vt:lpstr>
      <vt:lpstr>PowerPoint Presentation</vt:lpstr>
      <vt:lpstr>PowerPoint Presentation</vt:lpstr>
      <vt:lpstr>PPU „Kreativna carolija“ Tivat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 Milic</dc:creator>
  <cp:lastModifiedBy>Djordje i Nemanja</cp:lastModifiedBy>
  <cp:revision>14</cp:revision>
  <dcterms:created xsi:type="dcterms:W3CDTF">2006-08-16T00:00:00Z</dcterms:created>
  <dcterms:modified xsi:type="dcterms:W3CDTF">2019-11-05T20:01:25Z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