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winniethepoohulcinj@gmail.com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PPU „Arushi Pu“ Ulcinj</a:t>
            </a:r>
            <a:endParaRPr lang="en-US" dirty="0"/>
          </a:p>
        </p:txBody>
      </p:sp>
      <p:pic>
        <p:nvPicPr>
          <p:cNvPr id="4" name="Picture 2" descr="https://scontent-frx5-1.xx.fbcdn.net/v/t1.15752-9/71201892_1186594745061833_6392412448992788480_n.jpg?_nc_cat=105&amp;_nc_oc=AQkd2xrz7aGUnMxT_yDK0jjLtP8SrCia5RToxIII7BT0ztbOmJ6CxbrJKXDKP1mSGtY&amp;_nc_ht=scontent-frx5-1.xx&amp;oh=dd82bb3fa2c71f2ce68c39f50b6307fa&amp;oe=5DF8254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19" y="1524000"/>
            <a:ext cx="4135581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scontent-frx5-1.xx.fbcdn.net/v/t1.15752-9/70928449_2388005461519026_27277590699966464_n.jpg?_nc_cat=103&amp;_nc_oc=AQnIetYXEXo8EKIVlDw9AVrMcZMYtEkPE_sCRYAhphrSgW1bhZ__4FnaJJ9O__YpIsU&amp;_nc_ht=scontent-frx5-1.xx&amp;oh=905420ba696d9253b989617da775115f&amp;oe=5DF400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524000"/>
            <a:ext cx="41148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807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612845"/>
            <a:ext cx="8382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Latn-ME" b="1" dirty="0">
                <a:latin typeface="Lucida Grande"/>
                <a:ea typeface="Calibri" panose="020F0502020204030204" pitchFamily="34" charset="0"/>
                <a:cs typeface="Times New Roman" panose="02020603050405020304" pitchFamily="18" charset="0"/>
              </a:rPr>
              <a:t>Od kad postoji, broj vaspitnih jedinica:</a:t>
            </a:r>
            <a:endParaRPr lang="en-US" sz="1600" b="1" dirty="0">
              <a:latin typeface="Lucida Grande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/>
            <a:endParaRPr lang="sr-Latn-ME" dirty="0" smtClean="0"/>
          </a:p>
          <a:p>
            <a:pPr lvl="0" algn="just"/>
            <a:r>
              <a:rPr lang="en-US" dirty="0" err="1" smtClean="0"/>
              <a:t>Vrtic</a:t>
            </a:r>
            <a:r>
              <a:rPr lang="en-US" dirty="0" smtClean="0"/>
              <a:t> </a:t>
            </a:r>
            <a:r>
              <a:rPr lang="sr-Latn-ME" dirty="0"/>
              <a:t>„</a:t>
            </a:r>
            <a:r>
              <a:rPr lang="en-US" dirty="0" err="1"/>
              <a:t>Arushi</a:t>
            </a:r>
            <a:r>
              <a:rPr lang="en-US" dirty="0"/>
              <a:t> Pu</a:t>
            </a:r>
            <a:r>
              <a:rPr lang="sr-Latn-ME" dirty="0"/>
              <a:t>“</a:t>
            </a:r>
            <a:r>
              <a:rPr lang="en-US" dirty="0"/>
              <a:t> </a:t>
            </a:r>
            <a:r>
              <a:rPr lang="en-US" dirty="0" err="1"/>
              <a:t>postoji</a:t>
            </a:r>
            <a:r>
              <a:rPr lang="en-US" dirty="0"/>
              <a:t> </a:t>
            </a:r>
            <a:r>
              <a:rPr lang="en-US" dirty="0" err="1"/>
              <a:t>vec</a:t>
            </a:r>
            <a:r>
              <a:rPr lang="en-US" dirty="0"/>
              <a:t> 12 go</a:t>
            </a:r>
            <a:r>
              <a:rPr lang="sr-Latn-ME" dirty="0"/>
              <a:t>dina. </a:t>
            </a:r>
            <a:endParaRPr lang="sr-Latn-ME" dirty="0" smtClean="0"/>
          </a:p>
          <a:p>
            <a:pPr lvl="0" algn="just"/>
            <a:endParaRPr lang="en-US" dirty="0" smtClean="0"/>
          </a:p>
          <a:p>
            <a:pPr lvl="0" algn="just"/>
            <a:r>
              <a:rPr lang="sr-Latn-ME" dirty="0" smtClean="0"/>
              <a:t>Ustanova posjeduje j</a:t>
            </a:r>
            <a:r>
              <a:rPr lang="sr-Latn-ME" dirty="0" smtClean="0"/>
              <a:t>ednu vaspitnu jedinicu, </a:t>
            </a:r>
            <a:r>
              <a:rPr lang="en-US" dirty="0" err="1" smtClean="0"/>
              <a:t>dvije</a:t>
            </a:r>
            <a:r>
              <a:rPr lang="en-US" dirty="0" smtClean="0"/>
              <a:t> </a:t>
            </a:r>
            <a:r>
              <a:rPr lang="en-US" dirty="0" err="1" smtClean="0"/>
              <a:t>vaspitne</a:t>
            </a:r>
            <a:r>
              <a:rPr lang="sr-Latn-ME" dirty="0" smtClean="0"/>
              <a:t> mješovite</a:t>
            </a:r>
            <a:r>
              <a:rPr lang="en-US" dirty="0" smtClean="0"/>
              <a:t> </a:t>
            </a:r>
            <a:r>
              <a:rPr lang="en-US" dirty="0" err="1"/>
              <a:t>grupe</a:t>
            </a:r>
            <a:r>
              <a:rPr lang="sr-Latn-ME" dirty="0"/>
              <a:t>. </a:t>
            </a:r>
          </a:p>
          <a:p>
            <a:pPr lvl="0" algn="just"/>
            <a:endParaRPr lang="en-US" dirty="0" smtClean="0"/>
          </a:p>
          <a:p>
            <a:pPr lvl="0" algn="just"/>
            <a:endParaRPr lang="en-US" dirty="0" smtClean="0"/>
          </a:p>
          <a:p>
            <a:pPr lvl="0" algn="just"/>
            <a:r>
              <a:rPr lang="pl-PL" b="1" dirty="0"/>
              <a:t>Kontakt: </a:t>
            </a:r>
            <a:endParaRPr lang="pl-PL" b="1" dirty="0" smtClean="0"/>
          </a:p>
          <a:p>
            <a:pPr lvl="0" algn="just"/>
            <a:endParaRPr lang="en-US" b="1" dirty="0" smtClean="0"/>
          </a:p>
          <a:p>
            <a:pPr lvl="2" algn="just"/>
            <a:r>
              <a:rPr lang="pl-PL" dirty="0" smtClean="0"/>
              <a:t>PPU „Arushi Pu” </a:t>
            </a:r>
            <a:endParaRPr lang="pl-PL" dirty="0"/>
          </a:p>
          <a:p>
            <a:pPr lvl="0" algn="just"/>
            <a:r>
              <a:rPr lang="pl-PL" dirty="0"/>
              <a:t>	Adresa: </a:t>
            </a:r>
            <a:r>
              <a:rPr lang="en-US" dirty="0" err="1"/>
              <a:t>Bulevar</a:t>
            </a:r>
            <a:r>
              <a:rPr lang="en-US" dirty="0"/>
              <a:t> Marsala </a:t>
            </a:r>
            <a:r>
              <a:rPr lang="en-US" dirty="0" err="1"/>
              <a:t>Tita</a:t>
            </a:r>
            <a:r>
              <a:rPr lang="en-US" dirty="0"/>
              <a:t> </a:t>
            </a:r>
            <a:r>
              <a:rPr lang="en-US" dirty="0" err="1"/>
              <a:t>br</a:t>
            </a:r>
            <a:r>
              <a:rPr lang="en-US" dirty="0"/>
              <a:t> 26, </a:t>
            </a:r>
            <a:r>
              <a:rPr lang="en-US" dirty="0" err="1"/>
              <a:t>Ulcinj</a:t>
            </a:r>
            <a:endParaRPr lang="pl-PL" dirty="0"/>
          </a:p>
          <a:p>
            <a:pPr lvl="0" algn="just"/>
            <a:r>
              <a:rPr lang="sr-Latn-ME" dirty="0"/>
              <a:t>	Tel: 069624186</a:t>
            </a:r>
          </a:p>
          <a:p>
            <a:pPr lvl="0" algn="just"/>
            <a:r>
              <a:rPr lang="sr-Latn-ME" dirty="0"/>
              <a:t>	Mail: </a:t>
            </a:r>
            <a:r>
              <a:rPr lang="sr-Latn-ME" dirty="0">
                <a:hlinkClick r:id="rId2"/>
              </a:rPr>
              <a:t>winniethepoohulcinj</a:t>
            </a:r>
            <a:r>
              <a:rPr lang="en-US" dirty="0" smtClean="0">
                <a:hlinkClick r:id="rId2"/>
              </a:rPr>
              <a:t>@gmail.com</a:t>
            </a:r>
            <a:endParaRPr lang="en-US" dirty="0" smtClean="0"/>
          </a:p>
          <a:p>
            <a:pPr lvl="0" algn="just"/>
            <a:r>
              <a:rPr lang="en-US" dirty="0"/>
              <a:t>	</a:t>
            </a:r>
            <a:r>
              <a:rPr lang="en-US" dirty="0" smtClean="0"/>
              <a:t>Fb: </a:t>
            </a:r>
            <a:r>
              <a:rPr lang="en-US" dirty="0" err="1" smtClean="0"/>
              <a:t>Arushi</a:t>
            </a:r>
            <a:r>
              <a:rPr lang="en-US" dirty="0" smtClean="0"/>
              <a:t> Pu</a:t>
            </a:r>
          </a:p>
          <a:p>
            <a:pPr lvl="0" algn="just"/>
            <a:endParaRPr lang="en-US" dirty="0"/>
          </a:p>
          <a:p>
            <a:pPr lvl="0" algn="just"/>
            <a:endParaRPr lang="en-US" dirty="0" smtClean="0"/>
          </a:p>
          <a:p>
            <a:r>
              <a:rPr lang="sr-Latn-ME" b="1" dirty="0" smtClean="0"/>
              <a:t>Kadar: </a:t>
            </a:r>
            <a:r>
              <a:rPr lang="sr-Latn-ME" dirty="0" smtClean="0"/>
              <a:t>Nastavnice predskolskog vaspitanja, medicinska sestra, psiholog i drugi</a:t>
            </a:r>
            <a:r>
              <a:rPr lang="en-US" dirty="0" smtClean="0"/>
              <a:t> </a:t>
            </a:r>
            <a:r>
              <a:rPr lang="en-US" dirty="0" err="1"/>
              <a:t>strucni</a:t>
            </a:r>
            <a:r>
              <a:rPr lang="en-US" dirty="0"/>
              <a:t> </a:t>
            </a:r>
            <a:r>
              <a:rPr lang="en-US" dirty="0" err="1"/>
              <a:t>saradnici</a:t>
            </a:r>
            <a:r>
              <a:rPr lang="sr-Latn-ME" dirty="0"/>
              <a:t>.</a:t>
            </a:r>
            <a:endParaRPr lang="en-US" dirty="0"/>
          </a:p>
          <a:p>
            <a:endParaRPr lang="sr-Latn-ME" dirty="0"/>
          </a:p>
          <a:p>
            <a:pPr lvl="0" algn="just"/>
            <a:endParaRPr lang="en-US" dirty="0"/>
          </a:p>
          <a:p>
            <a:pPr lvl="0"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822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335846"/>
            <a:ext cx="84582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sr-Latn-ME" b="1" dirty="0" smtClean="0"/>
              <a:t>Program: </a:t>
            </a:r>
          </a:p>
          <a:p>
            <a:pPr lvl="0" algn="just"/>
            <a:endParaRPr lang="sr-Latn-ME" b="1" dirty="0" smtClean="0"/>
          </a:p>
          <a:p>
            <a:pPr lvl="0" algn="just"/>
            <a:r>
              <a:rPr lang="sr-Latn-M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 </a:t>
            </a:r>
            <a:r>
              <a:rPr lang="sr-Latn-M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Ustanovi se realizuje Primarni </a:t>
            </a:r>
            <a:r>
              <a:rPr lang="sr-Latn-M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program: </a:t>
            </a:r>
            <a:r>
              <a:rPr lang="sr-Latn-M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 njege i vaspitno obrazovnog rada djece uzrasta do 3 godine; Program za područja aktivnosti u predškolskom vaspitanju i obrazovanju od 3-6 godine</a:t>
            </a:r>
            <a:r>
              <a:rPr lang="sr-Latn-M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lvl="0" algn="just"/>
            <a:endParaRPr lang="sr-Latn-ME" b="1" dirty="0" smtClean="0"/>
          </a:p>
          <a:p>
            <a:pPr lvl="0" algn="just"/>
            <a:r>
              <a:rPr lang="sr-Latn-ME" b="1" dirty="0" smtClean="0"/>
              <a:t>Specifičnosti:</a:t>
            </a:r>
          </a:p>
          <a:p>
            <a:pPr lvl="0" algn="just"/>
            <a:endParaRPr lang="sr-Latn-ME" b="1" dirty="0" smtClean="0"/>
          </a:p>
          <a:p>
            <a:pPr algn="just"/>
            <a:r>
              <a:rPr lang="sr-Latn-ME" dirty="0"/>
              <a:t>Nas vrtic je dobitnik </a:t>
            </a:r>
            <a:r>
              <a:rPr lang="en-US" dirty="0"/>
              <a:t>5</a:t>
            </a:r>
            <a:r>
              <a:rPr lang="sr-Latn-ME" dirty="0"/>
              <a:t> zlatn</a:t>
            </a:r>
            <a:r>
              <a:rPr lang="en-US" dirty="0" err="1"/>
              <a:t>ih</a:t>
            </a:r>
            <a:r>
              <a:rPr lang="sr-Latn-ME" dirty="0"/>
              <a:t> medalj</a:t>
            </a:r>
            <a:r>
              <a:rPr lang="en-US" dirty="0"/>
              <a:t>a</a:t>
            </a:r>
            <a:r>
              <a:rPr lang="sr-Latn-ME" dirty="0"/>
              <a:t> osvojen</a:t>
            </a:r>
            <a:r>
              <a:rPr lang="en-US" dirty="0" err="1"/>
              <a:t>ih</a:t>
            </a:r>
            <a:r>
              <a:rPr lang="sr-Latn-ME" dirty="0"/>
              <a:t> za kvalitet obrazovanja na Novosadskom sajmu 2019.</a:t>
            </a:r>
            <a:r>
              <a:rPr lang="en-US" dirty="0"/>
              <a:t> </a:t>
            </a:r>
            <a:r>
              <a:rPr lang="sr-Latn-ME" dirty="0"/>
              <a:t>godine. </a:t>
            </a:r>
            <a:endParaRPr lang="sr-Latn-ME" dirty="0" smtClean="0"/>
          </a:p>
          <a:p>
            <a:pPr algn="just"/>
            <a:endParaRPr lang="sr-Latn-ME" dirty="0"/>
          </a:p>
          <a:p>
            <a:pPr lvl="0" algn="just"/>
            <a:r>
              <a:rPr lang="sr-Latn-ME" dirty="0"/>
              <a:t>	- </a:t>
            </a:r>
            <a:r>
              <a:rPr lang="en-US" dirty="0"/>
              <a:t>Rad u </a:t>
            </a:r>
            <a:r>
              <a:rPr lang="en-US" dirty="0" err="1"/>
              <a:t>malim</a:t>
            </a:r>
            <a:r>
              <a:rPr lang="en-US" dirty="0"/>
              <a:t> </a:t>
            </a:r>
            <a:r>
              <a:rPr lang="en-US" dirty="0" err="1"/>
              <a:t>grupama</a:t>
            </a:r>
            <a:r>
              <a:rPr lang="sr-Latn-ME" dirty="0"/>
              <a:t>, </a:t>
            </a:r>
            <a:endParaRPr lang="en-US" dirty="0"/>
          </a:p>
          <a:p>
            <a:pPr lvl="0" algn="just"/>
            <a:r>
              <a:rPr lang="sr-Latn-ME" dirty="0"/>
              <a:t>	- </a:t>
            </a:r>
            <a:r>
              <a:rPr lang="en-US" dirty="0" err="1"/>
              <a:t>Pazljivo</a:t>
            </a:r>
            <a:r>
              <a:rPr lang="en-US" dirty="0"/>
              <a:t> </a:t>
            </a:r>
            <a:r>
              <a:rPr lang="en-US" dirty="0" err="1"/>
              <a:t>pracenje</a:t>
            </a:r>
            <a:r>
              <a:rPr lang="en-US" dirty="0"/>
              <a:t> </a:t>
            </a:r>
            <a:r>
              <a:rPr lang="en-US" dirty="0" err="1"/>
              <a:t>svakog</a:t>
            </a:r>
            <a:r>
              <a:rPr lang="en-US" dirty="0"/>
              <a:t> </a:t>
            </a:r>
            <a:r>
              <a:rPr lang="en-US" dirty="0" err="1"/>
              <a:t>djeteta</a:t>
            </a:r>
            <a:r>
              <a:rPr lang="sr-Latn-ME" dirty="0"/>
              <a:t>, </a:t>
            </a:r>
            <a:endParaRPr lang="en-US" dirty="0"/>
          </a:p>
          <a:p>
            <a:pPr lvl="0" algn="just"/>
            <a:r>
              <a:rPr lang="sr-Latn-ME" dirty="0"/>
              <a:t> 	- </a:t>
            </a:r>
            <a:r>
              <a:rPr lang="en-US" dirty="0" err="1"/>
              <a:t>Postavljenje</a:t>
            </a:r>
            <a:r>
              <a:rPr lang="en-US" dirty="0"/>
              <a:t> </a:t>
            </a:r>
            <a:r>
              <a:rPr lang="en-US" dirty="0" err="1"/>
              <a:t>individualnih</a:t>
            </a:r>
            <a:r>
              <a:rPr lang="en-US" dirty="0"/>
              <a:t> </a:t>
            </a:r>
            <a:r>
              <a:rPr lang="en-US" dirty="0" err="1"/>
              <a:t>ciljeva</a:t>
            </a:r>
            <a:r>
              <a:rPr lang="en-US" dirty="0"/>
              <a:t> za </a:t>
            </a:r>
            <a:r>
              <a:rPr lang="en-US" dirty="0" err="1"/>
              <a:t>svako</a:t>
            </a:r>
            <a:r>
              <a:rPr lang="en-US" dirty="0"/>
              <a:t> </a:t>
            </a:r>
            <a:r>
              <a:rPr lang="en-US" dirty="0" err="1"/>
              <a:t>djete</a:t>
            </a:r>
            <a:r>
              <a:rPr lang="sr-Latn-ME" dirty="0"/>
              <a:t>.</a:t>
            </a:r>
            <a:endParaRPr lang="en-US" dirty="0"/>
          </a:p>
          <a:p>
            <a:pPr lvl="0" algn="just"/>
            <a:r>
              <a:rPr lang="sr-Latn-ME" dirty="0"/>
              <a:t> 	- </a:t>
            </a:r>
            <a:r>
              <a:rPr lang="en-US" dirty="0" err="1"/>
              <a:t>Aktivno</a:t>
            </a:r>
            <a:r>
              <a:rPr lang="en-US" dirty="0"/>
              <a:t> </a:t>
            </a:r>
            <a:r>
              <a:rPr lang="en-US" dirty="0" err="1"/>
              <a:t>ucesce</a:t>
            </a:r>
            <a:r>
              <a:rPr lang="en-US" dirty="0"/>
              <a:t> </a:t>
            </a:r>
            <a:r>
              <a:rPr lang="en-US" dirty="0" err="1"/>
              <a:t>roditelja</a:t>
            </a:r>
            <a:r>
              <a:rPr lang="en-US" dirty="0"/>
              <a:t> u </a:t>
            </a:r>
            <a:r>
              <a:rPr lang="en-US" dirty="0" err="1"/>
              <a:t>raznim</a:t>
            </a:r>
            <a:r>
              <a:rPr lang="en-US" dirty="0"/>
              <a:t> </a:t>
            </a:r>
            <a:r>
              <a:rPr lang="en-US" dirty="0" err="1"/>
              <a:t>aktivnostima</a:t>
            </a:r>
            <a:r>
              <a:rPr lang="en-US" dirty="0"/>
              <a:t> </a:t>
            </a:r>
            <a:r>
              <a:rPr lang="en-US" dirty="0" err="1"/>
              <a:t>unutar</a:t>
            </a:r>
            <a:r>
              <a:rPr lang="en-US" dirty="0"/>
              <a:t> </a:t>
            </a:r>
            <a:r>
              <a:rPr lang="en-US" dirty="0" err="1"/>
              <a:t>vrtica</a:t>
            </a:r>
            <a:endParaRPr lang="en-US" dirty="0"/>
          </a:p>
          <a:p>
            <a:pPr lvl="0" algn="just"/>
            <a:r>
              <a:rPr lang="sr-Latn-ME" dirty="0"/>
              <a:t>	- </a:t>
            </a:r>
            <a:r>
              <a:rPr lang="en-US" dirty="0"/>
              <a:t>Rad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djetetovoj</a:t>
            </a:r>
            <a:r>
              <a:rPr lang="en-US" dirty="0"/>
              <a:t> </a:t>
            </a:r>
            <a:r>
              <a:rPr lang="en-US" dirty="0" err="1"/>
              <a:t>samostalnosti</a:t>
            </a:r>
            <a:r>
              <a:rPr lang="en-US" dirty="0"/>
              <a:t> </a:t>
            </a:r>
            <a:r>
              <a:rPr lang="sr-Latn-ME" dirty="0"/>
              <a:t>i</a:t>
            </a:r>
            <a:r>
              <a:rPr lang="en-US" dirty="0"/>
              <a:t> </a:t>
            </a:r>
            <a:r>
              <a:rPr lang="en-US" dirty="0" err="1"/>
              <a:t>samopouzdanju</a:t>
            </a:r>
            <a:r>
              <a:rPr lang="sr-Latn-ME" dirty="0"/>
              <a:t>.</a:t>
            </a:r>
            <a:endParaRPr lang="en-US" dirty="0"/>
          </a:p>
          <a:p>
            <a:pPr lvl="0" algn="just"/>
            <a:r>
              <a:rPr lang="en-US" dirty="0"/>
              <a:t> </a:t>
            </a:r>
            <a:r>
              <a:rPr lang="sr-Latn-ME" dirty="0"/>
              <a:t>	- </a:t>
            </a:r>
            <a:r>
              <a:rPr lang="en-US" dirty="0" err="1"/>
              <a:t>Podsticanje</a:t>
            </a:r>
            <a:r>
              <a:rPr lang="en-US" dirty="0"/>
              <a:t> </a:t>
            </a:r>
            <a:r>
              <a:rPr lang="en-US" dirty="0" err="1"/>
              <a:t>kreativnog</a:t>
            </a:r>
            <a:r>
              <a:rPr lang="en-US" dirty="0"/>
              <a:t> </a:t>
            </a:r>
            <a:r>
              <a:rPr lang="en-US" dirty="0" err="1"/>
              <a:t>razmisljanja</a:t>
            </a:r>
            <a:r>
              <a:rPr lang="en-US" dirty="0"/>
              <a:t> i </a:t>
            </a:r>
            <a:r>
              <a:rPr lang="en-US" dirty="0" err="1"/>
              <a:t>izrazavanja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se </a:t>
            </a:r>
            <a:r>
              <a:rPr lang="sr-Latn-ME" dirty="0"/>
              <a:t>obogacuje </a:t>
            </a: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sr-Latn-ME" dirty="0"/>
              <a:t>	   </a:t>
            </a:r>
            <a:r>
              <a:rPr lang="en-US" dirty="0" smtClean="0"/>
              <a:t>	   N</a:t>
            </a:r>
            <a:r>
              <a:rPr lang="sr-Latn-ME" dirty="0"/>
              <a:t>TC</a:t>
            </a:r>
            <a:r>
              <a:rPr lang="en-US" dirty="0"/>
              <a:t> </a:t>
            </a:r>
            <a:r>
              <a:rPr lang="sr-Latn-ME" dirty="0"/>
              <a:t>aktivnosti, program odobren od Zavoda za skolstvo</a:t>
            </a:r>
            <a:r>
              <a:rPr lang="en-US" dirty="0"/>
              <a:t>. </a:t>
            </a:r>
            <a:endParaRPr lang="en-US" dirty="0" smtClean="0"/>
          </a:p>
          <a:p>
            <a:pPr lvl="0" algn="just"/>
            <a:r>
              <a:rPr lang="sr-Latn-ME" dirty="0"/>
              <a:t>	- </a:t>
            </a:r>
            <a:r>
              <a:rPr lang="en-US" dirty="0"/>
              <a:t>S</a:t>
            </a:r>
            <a:r>
              <a:rPr lang="sr-Latn-ME" dirty="0"/>
              <a:t>v</a:t>
            </a:r>
            <a:r>
              <a:rPr lang="en-US" dirty="0" err="1"/>
              <a:t>akodnevni</a:t>
            </a:r>
            <a:r>
              <a:rPr lang="en-US" dirty="0"/>
              <a:t> </a:t>
            </a:r>
            <a:r>
              <a:rPr lang="en-US" dirty="0" err="1"/>
              <a:t>boravak</a:t>
            </a:r>
            <a:r>
              <a:rPr lang="en-US" dirty="0"/>
              <a:t> </a:t>
            </a:r>
            <a:r>
              <a:rPr lang="en-US" dirty="0" err="1"/>
              <a:t>djece</a:t>
            </a:r>
            <a:r>
              <a:rPr lang="en-US" dirty="0"/>
              <a:t> u </a:t>
            </a:r>
            <a:r>
              <a:rPr lang="en-US" dirty="0" err="1"/>
              <a:t>skolskom</a:t>
            </a:r>
            <a:r>
              <a:rPr lang="en-US" dirty="0"/>
              <a:t> </a:t>
            </a:r>
            <a:r>
              <a:rPr lang="en-US" dirty="0" err="1"/>
              <a:t>dvoristu</a:t>
            </a:r>
            <a:r>
              <a:rPr lang="sr-Latn-ME" dirty="0" smtClean="0"/>
              <a:t>.</a:t>
            </a:r>
          </a:p>
          <a:p>
            <a:pPr lvl="0" algn="just"/>
            <a:endParaRPr lang="en-US" dirty="0" smtClean="0"/>
          </a:p>
          <a:p>
            <a:pPr lvl="0" algn="just"/>
            <a:r>
              <a:rPr lang="pl-PL" dirty="0" smtClean="0"/>
              <a:t>Za </a:t>
            </a:r>
            <a:r>
              <a:rPr lang="pl-PL"/>
              <a:t>nasu </a:t>
            </a:r>
            <a:r>
              <a:rPr lang="pl-PL" smtClean="0"/>
              <a:t>ustanovu, </a:t>
            </a:r>
            <a:r>
              <a:rPr lang="pl-PL" dirty="0"/>
              <a:t>djeciji osmijeh je glavni moto</a:t>
            </a:r>
            <a:r>
              <a:rPr lang="pl-PL" dirty="0" smtClean="0"/>
              <a:t>!</a:t>
            </a:r>
            <a:endParaRPr lang="en-US" dirty="0" smtClean="0"/>
          </a:p>
          <a:p>
            <a:pPr lvl="0" algn="just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00822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DD092D7B42494C94A261C41D857568" ma:contentTypeVersion="0" ma:contentTypeDescription="Create a new document." ma:contentTypeScope="" ma:versionID="fda55119b4a370b2c5eb8beea2b87b0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B20A372-C2CB-4470-81C9-40932807D0D7}"/>
</file>

<file path=customXml/itemProps2.xml><?xml version="1.0" encoding="utf-8"?>
<ds:datastoreItem xmlns:ds="http://schemas.openxmlformats.org/officeDocument/2006/customXml" ds:itemID="{22BF4F51-78F4-4ADA-B1DD-BCBA7BBFA1E6}"/>
</file>

<file path=customXml/itemProps3.xml><?xml version="1.0" encoding="utf-8"?>
<ds:datastoreItem xmlns:ds="http://schemas.openxmlformats.org/officeDocument/2006/customXml" ds:itemID="{F9793AD2-D719-49A4-856A-B0252265DE85}"/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100</Words>
  <Application>Microsoft Office PowerPoint</Application>
  <PresentationFormat>On-screen Show (4:3)</PresentationFormat>
  <Paragraphs>36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Lucida Grande</vt:lpstr>
      <vt:lpstr>Times New Roman</vt:lpstr>
      <vt:lpstr>Office Theme</vt:lpstr>
      <vt:lpstr>PPU „Arushi Pu“ Ulcinj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Tamara Milic</dc:creator>
  <cp:lastModifiedBy>Djordje i Nemanja</cp:lastModifiedBy>
  <cp:revision>17</cp:revision>
  <dcterms:created xsi:type="dcterms:W3CDTF">2006-08-16T00:00:00Z</dcterms:created>
  <dcterms:modified xsi:type="dcterms:W3CDTF">2019-11-05T21:06:07Z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0x01010037DD092D7B42494C94A261C41D857568</vt:lpwstr>
  </property>
</Properties>
</file>