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21"/>
  </p:handoutMasterIdLst>
  <p:sldIdLst>
    <p:sldId id="256" r:id="rId2"/>
    <p:sldId id="282" r:id="rId3"/>
    <p:sldId id="283" r:id="rId4"/>
    <p:sldId id="284" r:id="rId5"/>
    <p:sldId id="257" r:id="rId6"/>
    <p:sldId id="258" r:id="rId7"/>
    <p:sldId id="260" r:id="rId8"/>
    <p:sldId id="270" r:id="rId9"/>
    <p:sldId id="273" r:id="rId10"/>
    <p:sldId id="265" r:id="rId11"/>
    <p:sldId id="266" r:id="rId12"/>
    <p:sldId id="275" r:id="rId13"/>
    <p:sldId id="271" r:id="rId14"/>
    <p:sldId id="264" r:id="rId15"/>
    <p:sldId id="277" r:id="rId16"/>
    <p:sldId id="261" r:id="rId17"/>
    <p:sldId id="279" r:id="rId18"/>
    <p:sldId id="281" r:id="rId19"/>
    <p:sldId id="26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2" autoAdjust="0"/>
    <p:restoredTop sz="94660"/>
  </p:normalViewPr>
  <p:slideViewPr>
    <p:cSldViewPr>
      <p:cViewPr>
        <p:scale>
          <a:sx n="94" d="100"/>
          <a:sy n="94" d="100"/>
        </p:scale>
        <p:origin x="-12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8C0430-7C21-45A7-B00C-C0F87265EF09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3821CF-28A6-46AA-B3ED-1053DDF1CA90}">
      <dgm:prSet phldrT="[Text]" custT="1"/>
      <dgm:spPr/>
      <dgm:t>
        <a:bodyPr/>
        <a:lstStyle/>
        <a:p>
          <a:r>
            <a:rPr lang="sr-Latn-ME" sz="3200" dirty="0" smtClean="0">
              <a:latin typeface="+mn-lt"/>
              <a:cs typeface="Times New Roman" panose="02020603050405020304" pitchFamily="18" charset="0"/>
            </a:rPr>
            <a:t>Stara škola</a:t>
          </a:r>
          <a:endParaRPr lang="en-US" sz="3200" dirty="0">
            <a:latin typeface="+mn-lt"/>
            <a:cs typeface="Times New Roman" panose="02020603050405020304" pitchFamily="18" charset="0"/>
          </a:endParaRPr>
        </a:p>
      </dgm:t>
    </dgm:pt>
    <dgm:pt modelId="{CAFEFDE7-665A-4C3F-8F53-810EB72D5DC2}" type="parTrans" cxnId="{4CBA3E20-F36F-45D5-8B5A-ADA33887E89D}">
      <dgm:prSet/>
      <dgm:spPr/>
      <dgm:t>
        <a:bodyPr/>
        <a:lstStyle/>
        <a:p>
          <a:endParaRPr lang="en-US" sz="1600"/>
        </a:p>
      </dgm:t>
    </dgm:pt>
    <dgm:pt modelId="{ACDBF263-728E-4656-BEB4-284BE0E867EE}" type="sibTrans" cxnId="{4CBA3E20-F36F-45D5-8B5A-ADA33887E89D}">
      <dgm:prSet/>
      <dgm:spPr/>
      <dgm:t>
        <a:bodyPr/>
        <a:lstStyle/>
        <a:p>
          <a:endParaRPr lang="en-US" sz="1600"/>
        </a:p>
      </dgm:t>
    </dgm:pt>
    <dgm:pt modelId="{2043C6D8-7D43-4846-A44C-A3D5E0C8115E}">
      <dgm:prSet phldrT="[Text]" custT="1"/>
      <dgm:spPr/>
      <dgm:t>
        <a:bodyPr/>
        <a:lstStyle/>
        <a:p>
          <a:r>
            <a:rPr lang="sr-Latn-ME" sz="3200" dirty="0" smtClean="0">
              <a:latin typeface="+mn-lt"/>
              <a:cs typeface="Times New Roman" panose="02020603050405020304" pitchFamily="18" charset="0"/>
            </a:rPr>
            <a:t>Nova</a:t>
          </a:r>
          <a:r>
            <a:rPr lang="sr-Latn-ME" sz="360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sr-Latn-ME" sz="3200" dirty="0" smtClean="0">
              <a:latin typeface="+mn-lt"/>
              <a:cs typeface="Times New Roman" panose="02020603050405020304" pitchFamily="18" charset="0"/>
            </a:rPr>
            <a:t>škola</a:t>
          </a:r>
          <a:endParaRPr lang="en-US" sz="3200" dirty="0">
            <a:latin typeface="+mn-lt"/>
            <a:cs typeface="Times New Roman" panose="02020603050405020304" pitchFamily="18" charset="0"/>
          </a:endParaRPr>
        </a:p>
      </dgm:t>
    </dgm:pt>
    <dgm:pt modelId="{2F2CC73D-B482-4DF0-81C8-FE22657D9219}" type="parTrans" cxnId="{9E741ECB-52FA-4866-934F-5490A7E90A3F}">
      <dgm:prSet/>
      <dgm:spPr/>
      <dgm:t>
        <a:bodyPr/>
        <a:lstStyle/>
        <a:p>
          <a:endParaRPr lang="en-US" sz="1600"/>
        </a:p>
      </dgm:t>
    </dgm:pt>
    <dgm:pt modelId="{6237B120-884A-41A4-BD25-B25D80DA9FB4}" type="sibTrans" cxnId="{9E741ECB-52FA-4866-934F-5490A7E90A3F}">
      <dgm:prSet/>
      <dgm:spPr/>
      <dgm:t>
        <a:bodyPr/>
        <a:lstStyle/>
        <a:p>
          <a:endParaRPr lang="en-US" sz="1600"/>
        </a:p>
      </dgm:t>
    </dgm:pt>
    <dgm:pt modelId="{A6CBA47E-5DF7-43FD-881F-CE816ED2D7E4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Obrazovanje samo one 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đece 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koja mogu  da se uklope u postojeći obrazovni sistem</a:t>
          </a:r>
          <a:endParaRPr lang="en-US" sz="16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E780AF-7C75-46F8-8FCB-2DE8E1F1357A}" type="parTrans" cxnId="{A8C7A19B-4ABC-437B-B4CD-88A36B076C9D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26AA64-7DC5-40A1-9544-40ABAF33E239}" type="sibTrans" cxnId="{A8C7A19B-4ABC-437B-B4CD-88A36B076C9D}">
      <dgm:prSet/>
      <dgm:spPr/>
      <dgm:t>
        <a:bodyPr/>
        <a:lstStyle/>
        <a:p>
          <a:endParaRPr lang="en-US" sz="1600"/>
        </a:p>
      </dgm:t>
    </dgm:pt>
    <dgm:pt modelId="{D52CFC91-5428-48F0-BAC9-0E5E5AFAF6EE}">
      <dgm:prSet phldrT="[Text]" custT="1"/>
      <dgm:spPr/>
      <dgm:t>
        <a:bodyPr/>
        <a:lstStyle/>
        <a:p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Institucionalizacija 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đece 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sa smetnjama</a:t>
          </a:r>
          <a:endParaRPr lang="en-US" sz="16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5DE92029-9A89-4268-8575-179029C8E3E0}" type="parTrans" cxnId="{25DBC90B-BEF4-4CCB-82F1-C3D487E1DE2B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69471E-115B-4CDA-85CC-64CC6CFD055F}" type="sibTrans" cxnId="{25DBC90B-BEF4-4CCB-82F1-C3D487E1DE2B}">
      <dgm:prSet/>
      <dgm:spPr/>
      <dgm:t>
        <a:bodyPr/>
        <a:lstStyle/>
        <a:p>
          <a:endParaRPr lang="en-US" sz="1600"/>
        </a:p>
      </dgm:t>
    </dgm:pt>
    <dgm:pt modelId="{523E50E6-F6C8-4092-87C4-C2510232887B}">
      <dgm:prSet phldrT="[Text]" custT="1"/>
      <dgm:spPr/>
      <dgm:t>
        <a:bodyPr/>
        <a:lstStyle/>
        <a:p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Programi bazirani na potrebama, a ne na dijagnozi</a:t>
          </a:r>
          <a:endParaRPr lang="en-US" sz="16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806430D0-5C13-40D8-A9D4-612B58E73D8E}" type="parTrans" cxnId="{74AB368C-282F-4013-BEBA-2252D35DD1B7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7444AB-E1CC-4AFD-8F40-181B43D1B82C}" type="sibTrans" cxnId="{74AB368C-282F-4013-BEBA-2252D35DD1B7}">
      <dgm:prSet/>
      <dgm:spPr/>
      <dgm:t>
        <a:bodyPr/>
        <a:lstStyle/>
        <a:p>
          <a:endParaRPr lang="en-US" sz="1600"/>
        </a:p>
      </dgm:t>
    </dgm:pt>
    <dgm:pt modelId="{541C50F7-2D88-4A29-9B72-846C641B6D22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Obrazovni sistem otvoren za svu 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đecu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, prilagođavanje škola obrazovnim potrebama 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đece</a:t>
          </a:r>
          <a:endParaRPr lang="en-US" sz="16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07B443-26B7-4F1C-A520-56AFA0487607}" type="parTrans" cxnId="{AD23DCF3-0153-4C20-AD8A-DE7D3E2C902D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1409EF-2F65-48F5-B49B-FF39E0F76BD4}" type="sibTrans" cxnId="{AD23DCF3-0153-4C20-AD8A-DE7D3E2C902D}">
      <dgm:prSet/>
      <dgm:spPr/>
      <dgm:t>
        <a:bodyPr/>
        <a:lstStyle/>
        <a:p>
          <a:endParaRPr lang="en-US" sz="1600"/>
        </a:p>
      </dgm:t>
    </dgm:pt>
    <dgm:pt modelId="{318C91C8-DDDA-4248-AE28-AE84C593D9FA}">
      <dgm:prSet phldrT="[Text]" custT="1"/>
      <dgm:spPr/>
      <dgm:t>
        <a:bodyPr/>
        <a:lstStyle/>
        <a:p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Uključivanje 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đece 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sa smetnjama u redovne škole</a:t>
          </a:r>
          <a:endParaRPr lang="en-US" sz="16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3A0736DF-4262-48D1-B092-A2C197EE008F}" type="parTrans" cxnId="{CD408EB7-0ABE-4955-90BF-FC8FCF1130E8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D4128A-6CC6-4EC6-A4DC-25CC2C66805C}" type="sibTrans" cxnId="{CD408EB7-0ABE-4955-90BF-FC8FCF1130E8}">
      <dgm:prSet/>
      <dgm:spPr/>
      <dgm:t>
        <a:bodyPr/>
        <a:lstStyle/>
        <a:p>
          <a:endParaRPr lang="en-US" sz="1600"/>
        </a:p>
      </dgm:t>
    </dgm:pt>
    <dgm:pt modelId="{2C0E1D04-2130-414D-B7FB-6DC978313867}">
      <dgm:prSet phldrT="[Text]" custT="1"/>
      <dgm:spPr/>
      <dgm:t>
        <a:bodyPr/>
        <a:lstStyle/>
        <a:p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Socijali</a:t>
          </a:r>
          <a:r>
            <a:rPr lang="en-US" sz="1600" dirty="0" err="1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zacija</a:t>
          </a:r>
          <a:r>
            <a:rPr lang="en-US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i</a:t>
          </a:r>
          <a:r>
            <a:rPr lang="en-US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1600" dirty="0" err="1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uklju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či</a:t>
          </a:r>
          <a:r>
            <a:rPr lang="en-US" sz="1600" dirty="0" err="1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vanje</a:t>
          </a:r>
          <a:r>
            <a:rPr lang="en-US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 u </a:t>
          </a:r>
          <a:r>
            <a:rPr lang="en-US" sz="1600" dirty="0" err="1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vr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šnjačku grupu</a:t>
          </a:r>
          <a:endParaRPr lang="en-US" sz="16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178A3600-7F6C-456B-BB9E-F0D83A1A9B78}" type="parTrans" cxnId="{61ED5A71-164F-4884-AA00-A5A65FD19D00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D7A092-B369-445E-AD0C-6AEAA37A6C92}" type="sibTrans" cxnId="{61ED5A71-164F-4884-AA00-A5A65FD19D00}">
      <dgm:prSet/>
      <dgm:spPr/>
      <dgm:t>
        <a:bodyPr/>
        <a:lstStyle/>
        <a:p>
          <a:endParaRPr lang="en-US" sz="1600"/>
        </a:p>
      </dgm:t>
    </dgm:pt>
    <dgm:pt modelId="{CC8294B2-8E48-4958-9817-F9FE48D6746E}">
      <dgm:prSet phldrT="[Text]" custT="1"/>
      <dgm:spPr/>
      <dgm:t>
        <a:bodyPr/>
        <a:lstStyle/>
        <a:p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Izdvajanje iz okruženja, grupe vršnjaka</a:t>
          </a:r>
          <a:endParaRPr lang="en-US" sz="16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2135EC86-898C-42BE-9BA8-37242323DC94}" type="sibTrans" cxnId="{155D9C8C-D819-4E9A-B4CD-69C8BE55B8E0}">
      <dgm:prSet/>
      <dgm:spPr/>
      <dgm:t>
        <a:bodyPr/>
        <a:lstStyle/>
        <a:p>
          <a:endParaRPr lang="en-US" sz="1600"/>
        </a:p>
      </dgm:t>
    </dgm:pt>
    <dgm:pt modelId="{3ACAEF52-7299-4E76-8250-A5EA95A6CCC3}" type="parTrans" cxnId="{155D9C8C-D819-4E9A-B4CD-69C8BE55B8E0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684389-B5BF-4028-A625-786EF73A4729}">
      <dgm:prSet phldrT="[Text]" custT="1"/>
      <dgm:spPr/>
      <dgm:t>
        <a:bodyPr/>
        <a:lstStyle/>
        <a:p>
          <a:r>
            <a:rPr lang="en-US" sz="1600" dirty="0" err="1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Nagla</a:t>
          </a:r>
          <a:r>
            <a:rPr lang="sr-Latn-ME" sz="16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šavanje nedostataka osobe, etiketiranje</a:t>
          </a:r>
          <a:endParaRPr lang="en-US" sz="16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B2E5E32A-2395-4A86-BFC3-A62D4BE58931}" type="sibTrans" cxnId="{F7AB088A-EFD9-48D0-9F87-0DAEFF37734C}">
      <dgm:prSet/>
      <dgm:spPr/>
      <dgm:t>
        <a:bodyPr/>
        <a:lstStyle/>
        <a:p>
          <a:endParaRPr lang="en-US" sz="1600"/>
        </a:p>
      </dgm:t>
    </dgm:pt>
    <dgm:pt modelId="{78CBA261-D3C0-4794-AF06-52565F93A2E1}" type="parTrans" cxnId="{F7AB088A-EFD9-48D0-9F87-0DAEFF37734C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CE1F1B-0AF1-4282-8B43-109243E67855}" type="pres">
      <dgm:prSet presAssocID="{9B8C0430-7C21-45A7-B00C-C0F87265EF0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C248028-B9FE-48AA-AC70-26EF0E50E814}" type="pres">
      <dgm:prSet presAssocID="{E73821CF-28A6-46AA-B3ED-1053DDF1CA90}" presName="root" presStyleCnt="0"/>
      <dgm:spPr/>
    </dgm:pt>
    <dgm:pt modelId="{2DD46DD1-36CA-4CF1-B636-E0117AACF705}" type="pres">
      <dgm:prSet presAssocID="{E73821CF-28A6-46AA-B3ED-1053DDF1CA90}" presName="rootComposite" presStyleCnt="0"/>
      <dgm:spPr/>
    </dgm:pt>
    <dgm:pt modelId="{D29A1C11-A177-4877-949E-EF634F479CF8}" type="pres">
      <dgm:prSet presAssocID="{E73821CF-28A6-46AA-B3ED-1053DDF1CA90}" presName="rootText" presStyleLbl="node1" presStyleIdx="0" presStyleCnt="2" custScaleX="190954" custScaleY="141509" custLinFactNeighborX="-27823" custLinFactNeighborY="14810"/>
      <dgm:spPr/>
      <dgm:t>
        <a:bodyPr/>
        <a:lstStyle/>
        <a:p>
          <a:endParaRPr lang="en-US"/>
        </a:p>
      </dgm:t>
    </dgm:pt>
    <dgm:pt modelId="{611C7A49-94CC-452B-BD35-BAAD95ACDA75}" type="pres">
      <dgm:prSet presAssocID="{E73821CF-28A6-46AA-B3ED-1053DDF1CA90}" presName="rootConnector" presStyleLbl="node1" presStyleIdx="0" presStyleCnt="2"/>
      <dgm:spPr/>
      <dgm:t>
        <a:bodyPr/>
        <a:lstStyle/>
        <a:p>
          <a:endParaRPr lang="en-US"/>
        </a:p>
      </dgm:t>
    </dgm:pt>
    <dgm:pt modelId="{A5AF4C9B-E0BF-4E5A-97C0-0DD046B074AA}" type="pres">
      <dgm:prSet presAssocID="{E73821CF-28A6-46AA-B3ED-1053DDF1CA90}" presName="childShape" presStyleCnt="0"/>
      <dgm:spPr/>
    </dgm:pt>
    <dgm:pt modelId="{CDF59B52-B78A-40C5-92EB-5E4C7845B65D}" type="pres">
      <dgm:prSet presAssocID="{4AE780AF-7C75-46F8-8FCB-2DE8E1F1357A}" presName="Name13" presStyleLbl="parChTrans1D2" presStyleIdx="0" presStyleCnt="8" custSzX="353797" custSzY="851525"/>
      <dgm:spPr/>
      <dgm:t>
        <a:bodyPr/>
        <a:lstStyle/>
        <a:p>
          <a:endParaRPr lang="en-US"/>
        </a:p>
      </dgm:t>
    </dgm:pt>
    <dgm:pt modelId="{C09BE45C-B4BD-4492-A9BE-B838058EA6ED}" type="pres">
      <dgm:prSet presAssocID="{A6CBA47E-5DF7-43FD-881F-CE816ED2D7E4}" presName="childText" presStyleLbl="bgAcc1" presStyleIdx="0" presStyleCnt="8" custScaleX="190954" custScaleY="141509" custLinFactNeighborX="-23925" custLinFactNeighborY="170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A890CD-ACF4-4F45-8E88-B016E72C06A0}" type="pres">
      <dgm:prSet presAssocID="{5DE92029-9A89-4268-8575-179029C8E3E0}" presName="Name13" presStyleLbl="parChTrans1D2" presStyleIdx="1" presStyleCnt="8" custSzX="1554118" custSzY="3772088"/>
      <dgm:spPr/>
      <dgm:t>
        <a:bodyPr/>
        <a:lstStyle/>
        <a:p>
          <a:endParaRPr lang="en-US"/>
        </a:p>
      </dgm:t>
    </dgm:pt>
    <dgm:pt modelId="{6B250469-0DCE-4023-884E-1CF28688D58C}" type="pres">
      <dgm:prSet presAssocID="{D52CFC91-5428-48F0-BAC9-0E5E5AFAF6EE}" presName="childText" presStyleLbl="bgAcc1" presStyleIdx="1" presStyleCnt="8" custScaleX="190954" custScaleY="141509" custLinFactY="128642" custLinFactNeighborX="-23925" custLinFactNeighborY="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F8C09C-51B4-4366-A613-B94A94F3D401}" type="pres">
      <dgm:prSet presAssocID="{3ACAEF52-7299-4E76-8250-A5EA95A6CCC3}" presName="Name13" presStyleLbl="parChTrans1D2" presStyleIdx="2" presStyleCnt="8" custSzX="1593039" custSzY="2205371"/>
      <dgm:spPr/>
      <dgm:t>
        <a:bodyPr/>
        <a:lstStyle/>
        <a:p>
          <a:endParaRPr lang="en-US"/>
        </a:p>
      </dgm:t>
    </dgm:pt>
    <dgm:pt modelId="{E3F7AE88-2588-4857-9436-A8E2F6CB0E1A}" type="pres">
      <dgm:prSet presAssocID="{CC8294B2-8E48-4958-9817-F9FE48D6746E}" presName="childText" presStyleLbl="bgAcc1" presStyleIdx="2" presStyleCnt="8" custScaleX="190954" custScaleY="141509" custLinFactY="-56605" custLinFactNeighborX="-23925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EAA992-C9CF-4FEA-B2F1-90FB5EBC96A0}" type="pres">
      <dgm:prSet presAssocID="{78CBA261-D3C0-4794-AF06-52565F93A2E1}" presName="Name13" presStyleLbl="parChTrans1D2" presStyleIdx="3" presStyleCnt="8" custSzX="266729" custSzY="3411187"/>
      <dgm:spPr/>
      <dgm:t>
        <a:bodyPr/>
        <a:lstStyle/>
        <a:p>
          <a:endParaRPr lang="en-US"/>
        </a:p>
      </dgm:t>
    </dgm:pt>
    <dgm:pt modelId="{59659DF9-6828-4CE8-8F8B-18B13385D354}" type="pres">
      <dgm:prSet presAssocID="{28684389-B5BF-4028-A625-786EF73A4729}" presName="childText" presStyleLbl="bgAcc1" presStyleIdx="3" presStyleCnt="8" custScaleX="190954" custScaleY="141509" custLinFactY="-63745" custLinFactNeighborX="-23925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DEE9ED-207C-4F20-ADE3-4E88B6D558B3}" type="pres">
      <dgm:prSet presAssocID="{2043C6D8-7D43-4846-A44C-A3D5E0C8115E}" presName="root" presStyleCnt="0"/>
      <dgm:spPr/>
    </dgm:pt>
    <dgm:pt modelId="{2DA0DA0D-39C6-4360-8DA3-488EF13E3FE7}" type="pres">
      <dgm:prSet presAssocID="{2043C6D8-7D43-4846-A44C-A3D5E0C8115E}" presName="rootComposite" presStyleCnt="0"/>
      <dgm:spPr/>
    </dgm:pt>
    <dgm:pt modelId="{EAF013D7-F169-453E-8F47-EABD6D15132F}" type="pres">
      <dgm:prSet presAssocID="{2043C6D8-7D43-4846-A44C-A3D5E0C8115E}" presName="rootText" presStyleLbl="node1" presStyleIdx="1" presStyleCnt="2" custScaleX="190954" custScaleY="141509" custLinFactNeighborX="23946" custLinFactNeighborY="13693"/>
      <dgm:spPr/>
      <dgm:t>
        <a:bodyPr/>
        <a:lstStyle/>
        <a:p>
          <a:endParaRPr lang="en-US"/>
        </a:p>
      </dgm:t>
    </dgm:pt>
    <dgm:pt modelId="{46FD85D6-7F34-411C-89DB-165A8136EB15}" type="pres">
      <dgm:prSet presAssocID="{2043C6D8-7D43-4846-A44C-A3D5E0C8115E}" presName="rootConnector" presStyleLbl="node1" presStyleIdx="1" presStyleCnt="2"/>
      <dgm:spPr/>
      <dgm:t>
        <a:bodyPr/>
        <a:lstStyle/>
        <a:p>
          <a:endParaRPr lang="en-US"/>
        </a:p>
      </dgm:t>
    </dgm:pt>
    <dgm:pt modelId="{D669784F-6158-4224-84AE-DDC7D7DCE1DE}" type="pres">
      <dgm:prSet presAssocID="{2043C6D8-7D43-4846-A44C-A3D5E0C8115E}" presName="childShape" presStyleCnt="0"/>
      <dgm:spPr/>
    </dgm:pt>
    <dgm:pt modelId="{D80E4F2D-4540-4BC1-AE3A-7C5C9CF518E7}" type="pres">
      <dgm:prSet presAssocID="{3607B443-26B7-4F1C-A520-56AFA0487607}" presName="Name13" presStyleLbl="parChTrans1D2" presStyleIdx="4" presStyleCnt="8" custSzX="304902" custSzY="863270"/>
      <dgm:spPr/>
      <dgm:t>
        <a:bodyPr/>
        <a:lstStyle/>
        <a:p>
          <a:endParaRPr lang="en-US"/>
        </a:p>
      </dgm:t>
    </dgm:pt>
    <dgm:pt modelId="{47606DD2-22AF-48B0-9768-6AB9B6B0C70B}" type="pres">
      <dgm:prSet presAssocID="{541C50F7-2D88-4A29-9B72-846C641B6D22}" presName="childText" presStyleLbl="bgAcc1" presStyleIdx="4" presStyleCnt="8" custScaleX="190954" custScaleY="141509" custLinFactNeighborX="28928" custLinFactNeighborY="159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E2D38D-3936-4F88-8DF4-F864C5FE4FEF}" type="pres">
      <dgm:prSet presAssocID="{3A0736DF-4262-48D1-B092-A2C197EE008F}" presName="Name13" presStyleLbl="parChTrans1D2" presStyleIdx="5" presStyleCnt="8" custSzX="1701581" custSzY="2031619"/>
      <dgm:spPr/>
      <dgm:t>
        <a:bodyPr/>
        <a:lstStyle/>
        <a:p>
          <a:endParaRPr lang="en-US"/>
        </a:p>
      </dgm:t>
    </dgm:pt>
    <dgm:pt modelId="{815A7453-7F43-4AD1-A05E-DD0777EFE7E6}" type="pres">
      <dgm:prSet presAssocID="{318C91C8-DDDA-4248-AE28-AE84C593D9FA}" presName="childText" presStyleLbl="bgAcc1" presStyleIdx="5" presStyleCnt="8" custScaleX="190954" custScaleY="141509" custLinFactNeighborX="30337" custLinFactNeighborY="126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242C53-B78F-44C4-9754-08AE93D98D58}" type="pres">
      <dgm:prSet presAssocID="{178A3600-7F6C-456B-BB9E-F0D83A1A9B78}" presName="Name13" presStyleLbl="parChTrans1D2" presStyleIdx="6" presStyleCnt="8" custSzX="248058" custSzY="3250154"/>
      <dgm:spPr/>
      <dgm:t>
        <a:bodyPr/>
        <a:lstStyle/>
        <a:p>
          <a:endParaRPr lang="en-US"/>
        </a:p>
      </dgm:t>
    </dgm:pt>
    <dgm:pt modelId="{8574CCDF-10A4-439E-9F03-E067107B9993}" type="pres">
      <dgm:prSet presAssocID="{2C0E1D04-2130-414D-B7FB-6DC978313867}" presName="childText" presStyleLbl="bgAcc1" presStyleIdx="6" presStyleCnt="8" custScaleX="190954" custScaleY="141509" custLinFactNeighborX="30815" custLinFactNeighborY="25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3345B8-2594-4A76-89B7-BBBE0EB28AB2}" type="pres">
      <dgm:prSet presAssocID="{806430D0-5C13-40D8-A9D4-612B58E73D8E}" presName="Name13" presStyleLbl="parChTrans1D2" presStyleIdx="7" presStyleCnt="8" custSzX="1776530" custSzY="4429235"/>
      <dgm:spPr/>
      <dgm:t>
        <a:bodyPr/>
        <a:lstStyle/>
        <a:p>
          <a:endParaRPr lang="en-US"/>
        </a:p>
      </dgm:t>
    </dgm:pt>
    <dgm:pt modelId="{91E282D2-03BB-4A62-961A-67583A6BB416}" type="pres">
      <dgm:prSet presAssocID="{523E50E6-F6C8-4092-87C4-C2510232887B}" presName="childText" presStyleLbl="bgAcc1" presStyleIdx="7" presStyleCnt="8" custScaleX="190954" custScaleY="141509" custLinFactNeighborX="33805" custLinFactNeighborY="-13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741ECB-52FA-4866-934F-5490A7E90A3F}" srcId="{9B8C0430-7C21-45A7-B00C-C0F87265EF09}" destId="{2043C6D8-7D43-4846-A44C-A3D5E0C8115E}" srcOrd="1" destOrd="0" parTransId="{2F2CC73D-B482-4DF0-81C8-FE22657D9219}" sibTransId="{6237B120-884A-41A4-BD25-B25D80DA9FB4}"/>
    <dgm:cxn modelId="{2FD9F1F8-1FA4-47D4-B9FE-35C66190C13E}" type="presOf" srcId="{5DE92029-9A89-4268-8575-179029C8E3E0}" destId="{CEA890CD-ACF4-4F45-8E88-B016E72C06A0}" srcOrd="0" destOrd="0" presId="urn:microsoft.com/office/officeart/2005/8/layout/hierarchy3"/>
    <dgm:cxn modelId="{272F67CB-1D2A-448F-B7BB-9FB12D2F0B3A}" type="presOf" srcId="{D52CFC91-5428-48F0-BAC9-0E5E5AFAF6EE}" destId="{6B250469-0DCE-4023-884E-1CF28688D58C}" srcOrd="0" destOrd="0" presId="urn:microsoft.com/office/officeart/2005/8/layout/hierarchy3"/>
    <dgm:cxn modelId="{72A1DB29-FDE8-47AB-9D6B-8813B1E6AFB3}" type="presOf" srcId="{806430D0-5C13-40D8-A9D4-612B58E73D8E}" destId="{573345B8-2594-4A76-89B7-BBBE0EB28AB2}" srcOrd="0" destOrd="0" presId="urn:microsoft.com/office/officeart/2005/8/layout/hierarchy3"/>
    <dgm:cxn modelId="{3DD0A602-A0A0-42C4-88D4-0FA3F5DCC387}" type="presOf" srcId="{3607B443-26B7-4F1C-A520-56AFA0487607}" destId="{D80E4F2D-4540-4BC1-AE3A-7C5C9CF518E7}" srcOrd="0" destOrd="0" presId="urn:microsoft.com/office/officeart/2005/8/layout/hierarchy3"/>
    <dgm:cxn modelId="{9366B6B6-55A8-4F6A-87D7-BD19BF2A90BF}" type="presOf" srcId="{9B8C0430-7C21-45A7-B00C-C0F87265EF09}" destId="{7DCE1F1B-0AF1-4282-8B43-109243E67855}" srcOrd="0" destOrd="0" presId="urn:microsoft.com/office/officeart/2005/8/layout/hierarchy3"/>
    <dgm:cxn modelId="{7FC74E39-A5EC-4CA8-AB65-1F7BFE3E703C}" type="presOf" srcId="{78CBA261-D3C0-4794-AF06-52565F93A2E1}" destId="{9EEAA992-C9CF-4FEA-B2F1-90FB5EBC96A0}" srcOrd="0" destOrd="0" presId="urn:microsoft.com/office/officeart/2005/8/layout/hierarchy3"/>
    <dgm:cxn modelId="{78BC1334-47DF-45FE-8A52-D6AE0DFFD33B}" type="presOf" srcId="{3ACAEF52-7299-4E76-8250-A5EA95A6CCC3}" destId="{BAF8C09C-51B4-4366-A613-B94A94F3D401}" srcOrd="0" destOrd="0" presId="urn:microsoft.com/office/officeart/2005/8/layout/hierarchy3"/>
    <dgm:cxn modelId="{78833999-0188-4646-8940-7E7EA9622072}" type="presOf" srcId="{2C0E1D04-2130-414D-B7FB-6DC978313867}" destId="{8574CCDF-10A4-439E-9F03-E067107B9993}" srcOrd="0" destOrd="0" presId="urn:microsoft.com/office/officeart/2005/8/layout/hierarchy3"/>
    <dgm:cxn modelId="{A24571FC-7B2B-4AEC-945E-8448FB007997}" type="presOf" srcId="{28684389-B5BF-4028-A625-786EF73A4729}" destId="{59659DF9-6828-4CE8-8F8B-18B13385D354}" srcOrd="0" destOrd="0" presId="urn:microsoft.com/office/officeart/2005/8/layout/hierarchy3"/>
    <dgm:cxn modelId="{17F1D3B2-E4BD-4740-9508-EEA5AB24712E}" type="presOf" srcId="{E73821CF-28A6-46AA-B3ED-1053DDF1CA90}" destId="{611C7A49-94CC-452B-BD35-BAAD95ACDA75}" srcOrd="1" destOrd="0" presId="urn:microsoft.com/office/officeart/2005/8/layout/hierarchy3"/>
    <dgm:cxn modelId="{B48B2D51-CF9C-45F5-BADB-CA7148594B0E}" type="presOf" srcId="{318C91C8-DDDA-4248-AE28-AE84C593D9FA}" destId="{815A7453-7F43-4AD1-A05E-DD0777EFE7E6}" srcOrd="0" destOrd="0" presId="urn:microsoft.com/office/officeart/2005/8/layout/hierarchy3"/>
    <dgm:cxn modelId="{A8C7A19B-4ABC-437B-B4CD-88A36B076C9D}" srcId="{E73821CF-28A6-46AA-B3ED-1053DDF1CA90}" destId="{A6CBA47E-5DF7-43FD-881F-CE816ED2D7E4}" srcOrd="0" destOrd="0" parTransId="{4AE780AF-7C75-46F8-8FCB-2DE8E1F1357A}" sibTransId="{F026AA64-7DC5-40A1-9544-40ABAF33E239}"/>
    <dgm:cxn modelId="{E71716ED-2791-4186-873E-DBFF37202645}" type="presOf" srcId="{3A0736DF-4262-48D1-B092-A2C197EE008F}" destId="{A0E2D38D-3936-4F88-8DF4-F864C5FE4FEF}" srcOrd="0" destOrd="0" presId="urn:microsoft.com/office/officeart/2005/8/layout/hierarchy3"/>
    <dgm:cxn modelId="{61ED5A71-164F-4884-AA00-A5A65FD19D00}" srcId="{2043C6D8-7D43-4846-A44C-A3D5E0C8115E}" destId="{2C0E1D04-2130-414D-B7FB-6DC978313867}" srcOrd="2" destOrd="0" parTransId="{178A3600-7F6C-456B-BB9E-F0D83A1A9B78}" sibTransId="{97D7A092-B369-445E-AD0C-6AEAA37A6C92}"/>
    <dgm:cxn modelId="{25DBC90B-BEF4-4CCB-82F1-C3D487E1DE2B}" srcId="{E73821CF-28A6-46AA-B3ED-1053DDF1CA90}" destId="{D52CFC91-5428-48F0-BAC9-0E5E5AFAF6EE}" srcOrd="1" destOrd="0" parTransId="{5DE92029-9A89-4268-8575-179029C8E3E0}" sibTransId="{0C69471E-115B-4CDA-85CC-64CC6CFD055F}"/>
    <dgm:cxn modelId="{ABD7E779-AB48-42DC-9989-05F4C8B32FA4}" type="presOf" srcId="{523E50E6-F6C8-4092-87C4-C2510232887B}" destId="{91E282D2-03BB-4A62-961A-67583A6BB416}" srcOrd="0" destOrd="0" presId="urn:microsoft.com/office/officeart/2005/8/layout/hierarchy3"/>
    <dgm:cxn modelId="{6C410D28-DAC1-4D4B-850D-75E8508B3B52}" type="presOf" srcId="{CC8294B2-8E48-4958-9817-F9FE48D6746E}" destId="{E3F7AE88-2588-4857-9436-A8E2F6CB0E1A}" srcOrd="0" destOrd="0" presId="urn:microsoft.com/office/officeart/2005/8/layout/hierarchy3"/>
    <dgm:cxn modelId="{AD23DCF3-0153-4C20-AD8A-DE7D3E2C902D}" srcId="{2043C6D8-7D43-4846-A44C-A3D5E0C8115E}" destId="{541C50F7-2D88-4A29-9B72-846C641B6D22}" srcOrd="0" destOrd="0" parTransId="{3607B443-26B7-4F1C-A520-56AFA0487607}" sibTransId="{881409EF-2F65-48F5-B49B-FF39E0F76BD4}"/>
    <dgm:cxn modelId="{C24CC4DA-D0F3-40FF-8B38-5CC171844B24}" type="presOf" srcId="{A6CBA47E-5DF7-43FD-881F-CE816ED2D7E4}" destId="{C09BE45C-B4BD-4492-A9BE-B838058EA6ED}" srcOrd="0" destOrd="0" presId="urn:microsoft.com/office/officeart/2005/8/layout/hierarchy3"/>
    <dgm:cxn modelId="{A52C65BF-942E-4D00-8CA9-93AA80F266E3}" type="presOf" srcId="{2043C6D8-7D43-4846-A44C-A3D5E0C8115E}" destId="{46FD85D6-7F34-411C-89DB-165A8136EB15}" srcOrd="1" destOrd="0" presId="urn:microsoft.com/office/officeart/2005/8/layout/hierarchy3"/>
    <dgm:cxn modelId="{BD8EE7E4-07ED-4382-994E-1DAB7A46AAFB}" type="presOf" srcId="{541C50F7-2D88-4A29-9B72-846C641B6D22}" destId="{47606DD2-22AF-48B0-9768-6AB9B6B0C70B}" srcOrd="0" destOrd="0" presId="urn:microsoft.com/office/officeart/2005/8/layout/hierarchy3"/>
    <dgm:cxn modelId="{155D9C8C-D819-4E9A-B4CD-69C8BE55B8E0}" srcId="{E73821CF-28A6-46AA-B3ED-1053DDF1CA90}" destId="{CC8294B2-8E48-4958-9817-F9FE48D6746E}" srcOrd="2" destOrd="0" parTransId="{3ACAEF52-7299-4E76-8250-A5EA95A6CCC3}" sibTransId="{2135EC86-898C-42BE-9BA8-37242323DC94}"/>
    <dgm:cxn modelId="{74AB368C-282F-4013-BEBA-2252D35DD1B7}" srcId="{2043C6D8-7D43-4846-A44C-A3D5E0C8115E}" destId="{523E50E6-F6C8-4092-87C4-C2510232887B}" srcOrd="3" destOrd="0" parTransId="{806430D0-5C13-40D8-A9D4-612B58E73D8E}" sibTransId="{647444AB-E1CC-4AFD-8F40-181B43D1B82C}"/>
    <dgm:cxn modelId="{CD408EB7-0ABE-4955-90BF-FC8FCF1130E8}" srcId="{2043C6D8-7D43-4846-A44C-A3D5E0C8115E}" destId="{318C91C8-DDDA-4248-AE28-AE84C593D9FA}" srcOrd="1" destOrd="0" parTransId="{3A0736DF-4262-48D1-B092-A2C197EE008F}" sibTransId="{F8D4128A-6CC6-4EC6-A4DC-25CC2C66805C}"/>
    <dgm:cxn modelId="{F7AB088A-EFD9-48D0-9F87-0DAEFF37734C}" srcId="{E73821CF-28A6-46AA-B3ED-1053DDF1CA90}" destId="{28684389-B5BF-4028-A625-786EF73A4729}" srcOrd="3" destOrd="0" parTransId="{78CBA261-D3C0-4794-AF06-52565F93A2E1}" sibTransId="{B2E5E32A-2395-4A86-BFC3-A62D4BE58931}"/>
    <dgm:cxn modelId="{5550969B-549E-4241-8D09-6133B548BFE7}" type="presOf" srcId="{178A3600-7F6C-456B-BB9E-F0D83A1A9B78}" destId="{EC242C53-B78F-44C4-9754-08AE93D98D58}" srcOrd="0" destOrd="0" presId="urn:microsoft.com/office/officeart/2005/8/layout/hierarchy3"/>
    <dgm:cxn modelId="{4CBA3E20-F36F-45D5-8B5A-ADA33887E89D}" srcId="{9B8C0430-7C21-45A7-B00C-C0F87265EF09}" destId="{E73821CF-28A6-46AA-B3ED-1053DDF1CA90}" srcOrd="0" destOrd="0" parTransId="{CAFEFDE7-665A-4C3F-8F53-810EB72D5DC2}" sibTransId="{ACDBF263-728E-4656-BEB4-284BE0E867EE}"/>
    <dgm:cxn modelId="{87247F10-36CF-45C7-9DE0-7BB448C5759D}" type="presOf" srcId="{2043C6D8-7D43-4846-A44C-A3D5E0C8115E}" destId="{EAF013D7-F169-453E-8F47-EABD6D15132F}" srcOrd="0" destOrd="0" presId="urn:microsoft.com/office/officeart/2005/8/layout/hierarchy3"/>
    <dgm:cxn modelId="{118BE027-2025-45FF-AC57-2F9DDB3F148A}" type="presOf" srcId="{E73821CF-28A6-46AA-B3ED-1053DDF1CA90}" destId="{D29A1C11-A177-4877-949E-EF634F479CF8}" srcOrd="0" destOrd="0" presId="urn:microsoft.com/office/officeart/2005/8/layout/hierarchy3"/>
    <dgm:cxn modelId="{B5C49A29-CFB4-4341-B47C-095C9174CE87}" type="presOf" srcId="{4AE780AF-7C75-46F8-8FCB-2DE8E1F1357A}" destId="{CDF59B52-B78A-40C5-92EB-5E4C7845B65D}" srcOrd="0" destOrd="0" presId="urn:microsoft.com/office/officeart/2005/8/layout/hierarchy3"/>
    <dgm:cxn modelId="{765359AF-9575-4D24-8773-EF52ED11D564}" type="presParOf" srcId="{7DCE1F1B-0AF1-4282-8B43-109243E67855}" destId="{1C248028-B9FE-48AA-AC70-26EF0E50E814}" srcOrd="0" destOrd="0" presId="urn:microsoft.com/office/officeart/2005/8/layout/hierarchy3"/>
    <dgm:cxn modelId="{43486285-4692-4953-A7F1-CFF13DFD3FCB}" type="presParOf" srcId="{1C248028-B9FE-48AA-AC70-26EF0E50E814}" destId="{2DD46DD1-36CA-4CF1-B636-E0117AACF705}" srcOrd="0" destOrd="0" presId="urn:microsoft.com/office/officeart/2005/8/layout/hierarchy3"/>
    <dgm:cxn modelId="{682BDCBD-F7E8-48F9-8A4D-C45991635C8A}" type="presParOf" srcId="{2DD46DD1-36CA-4CF1-B636-E0117AACF705}" destId="{D29A1C11-A177-4877-949E-EF634F479CF8}" srcOrd="0" destOrd="0" presId="urn:microsoft.com/office/officeart/2005/8/layout/hierarchy3"/>
    <dgm:cxn modelId="{8FF5510A-0191-4F93-9489-8BA97D8B3AB8}" type="presParOf" srcId="{2DD46DD1-36CA-4CF1-B636-E0117AACF705}" destId="{611C7A49-94CC-452B-BD35-BAAD95ACDA75}" srcOrd="1" destOrd="0" presId="urn:microsoft.com/office/officeart/2005/8/layout/hierarchy3"/>
    <dgm:cxn modelId="{55FBD1DA-11DB-4585-8310-BB0517BB1D92}" type="presParOf" srcId="{1C248028-B9FE-48AA-AC70-26EF0E50E814}" destId="{A5AF4C9B-E0BF-4E5A-97C0-0DD046B074AA}" srcOrd="1" destOrd="0" presId="urn:microsoft.com/office/officeart/2005/8/layout/hierarchy3"/>
    <dgm:cxn modelId="{C14A851F-33C2-477D-9F62-D4EFC4915649}" type="presParOf" srcId="{A5AF4C9B-E0BF-4E5A-97C0-0DD046B074AA}" destId="{CDF59B52-B78A-40C5-92EB-5E4C7845B65D}" srcOrd="0" destOrd="0" presId="urn:microsoft.com/office/officeart/2005/8/layout/hierarchy3"/>
    <dgm:cxn modelId="{874A1408-CBF7-4E10-A1C7-71ECD00C2D9E}" type="presParOf" srcId="{A5AF4C9B-E0BF-4E5A-97C0-0DD046B074AA}" destId="{C09BE45C-B4BD-4492-A9BE-B838058EA6ED}" srcOrd="1" destOrd="0" presId="urn:microsoft.com/office/officeart/2005/8/layout/hierarchy3"/>
    <dgm:cxn modelId="{D17AA88E-8058-422C-AC3D-662D5D0ED0F6}" type="presParOf" srcId="{A5AF4C9B-E0BF-4E5A-97C0-0DD046B074AA}" destId="{CEA890CD-ACF4-4F45-8E88-B016E72C06A0}" srcOrd="2" destOrd="0" presId="urn:microsoft.com/office/officeart/2005/8/layout/hierarchy3"/>
    <dgm:cxn modelId="{D1CC3712-6FAF-4730-B4AD-3232909BE63A}" type="presParOf" srcId="{A5AF4C9B-E0BF-4E5A-97C0-0DD046B074AA}" destId="{6B250469-0DCE-4023-884E-1CF28688D58C}" srcOrd="3" destOrd="0" presId="urn:microsoft.com/office/officeart/2005/8/layout/hierarchy3"/>
    <dgm:cxn modelId="{6F631156-17A1-4DDF-95B2-767D78334943}" type="presParOf" srcId="{A5AF4C9B-E0BF-4E5A-97C0-0DD046B074AA}" destId="{BAF8C09C-51B4-4366-A613-B94A94F3D401}" srcOrd="4" destOrd="0" presId="urn:microsoft.com/office/officeart/2005/8/layout/hierarchy3"/>
    <dgm:cxn modelId="{A4D2E4E8-2DE3-4825-8C90-46C45259E8FB}" type="presParOf" srcId="{A5AF4C9B-E0BF-4E5A-97C0-0DD046B074AA}" destId="{E3F7AE88-2588-4857-9436-A8E2F6CB0E1A}" srcOrd="5" destOrd="0" presId="urn:microsoft.com/office/officeart/2005/8/layout/hierarchy3"/>
    <dgm:cxn modelId="{23CF938E-8DC1-4B14-98F2-8FE7E4B528D5}" type="presParOf" srcId="{A5AF4C9B-E0BF-4E5A-97C0-0DD046B074AA}" destId="{9EEAA992-C9CF-4FEA-B2F1-90FB5EBC96A0}" srcOrd="6" destOrd="0" presId="urn:microsoft.com/office/officeart/2005/8/layout/hierarchy3"/>
    <dgm:cxn modelId="{E9ED0F18-66C5-4F8B-BD71-C77FB08F7E0C}" type="presParOf" srcId="{A5AF4C9B-E0BF-4E5A-97C0-0DD046B074AA}" destId="{59659DF9-6828-4CE8-8F8B-18B13385D354}" srcOrd="7" destOrd="0" presId="urn:microsoft.com/office/officeart/2005/8/layout/hierarchy3"/>
    <dgm:cxn modelId="{2D750BC9-57FB-4739-9C3B-29D314D76248}" type="presParOf" srcId="{7DCE1F1B-0AF1-4282-8B43-109243E67855}" destId="{FEDEE9ED-207C-4F20-ADE3-4E88B6D558B3}" srcOrd="1" destOrd="0" presId="urn:microsoft.com/office/officeart/2005/8/layout/hierarchy3"/>
    <dgm:cxn modelId="{A4FB16B5-F45E-460E-8F04-B5B9FC909BC2}" type="presParOf" srcId="{FEDEE9ED-207C-4F20-ADE3-4E88B6D558B3}" destId="{2DA0DA0D-39C6-4360-8DA3-488EF13E3FE7}" srcOrd="0" destOrd="0" presId="urn:microsoft.com/office/officeart/2005/8/layout/hierarchy3"/>
    <dgm:cxn modelId="{096E47DE-785F-47A0-BC1F-5C8BD89B6D3D}" type="presParOf" srcId="{2DA0DA0D-39C6-4360-8DA3-488EF13E3FE7}" destId="{EAF013D7-F169-453E-8F47-EABD6D15132F}" srcOrd="0" destOrd="0" presId="urn:microsoft.com/office/officeart/2005/8/layout/hierarchy3"/>
    <dgm:cxn modelId="{082EA53C-D33F-4271-A613-48CFEF09F418}" type="presParOf" srcId="{2DA0DA0D-39C6-4360-8DA3-488EF13E3FE7}" destId="{46FD85D6-7F34-411C-89DB-165A8136EB15}" srcOrd="1" destOrd="0" presId="urn:microsoft.com/office/officeart/2005/8/layout/hierarchy3"/>
    <dgm:cxn modelId="{C4D4446A-A876-4E0F-A5EC-AD19164E526B}" type="presParOf" srcId="{FEDEE9ED-207C-4F20-ADE3-4E88B6D558B3}" destId="{D669784F-6158-4224-84AE-DDC7D7DCE1DE}" srcOrd="1" destOrd="0" presId="urn:microsoft.com/office/officeart/2005/8/layout/hierarchy3"/>
    <dgm:cxn modelId="{1AEABD7A-F2AA-4721-833C-A5EAF40C1696}" type="presParOf" srcId="{D669784F-6158-4224-84AE-DDC7D7DCE1DE}" destId="{D80E4F2D-4540-4BC1-AE3A-7C5C9CF518E7}" srcOrd="0" destOrd="0" presId="urn:microsoft.com/office/officeart/2005/8/layout/hierarchy3"/>
    <dgm:cxn modelId="{C0E45027-C9BE-4A37-8CFA-19F479DB2DFB}" type="presParOf" srcId="{D669784F-6158-4224-84AE-DDC7D7DCE1DE}" destId="{47606DD2-22AF-48B0-9768-6AB9B6B0C70B}" srcOrd="1" destOrd="0" presId="urn:microsoft.com/office/officeart/2005/8/layout/hierarchy3"/>
    <dgm:cxn modelId="{7E436D9D-EDA8-4186-84BF-92E5C016C817}" type="presParOf" srcId="{D669784F-6158-4224-84AE-DDC7D7DCE1DE}" destId="{A0E2D38D-3936-4F88-8DF4-F864C5FE4FEF}" srcOrd="2" destOrd="0" presId="urn:microsoft.com/office/officeart/2005/8/layout/hierarchy3"/>
    <dgm:cxn modelId="{0CCC2202-7B7B-4939-8D6C-B5185E528254}" type="presParOf" srcId="{D669784F-6158-4224-84AE-DDC7D7DCE1DE}" destId="{815A7453-7F43-4AD1-A05E-DD0777EFE7E6}" srcOrd="3" destOrd="0" presId="urn:microsoft.com/office/officeart/2005/8/layout/hierarchy3"/>
    <dgm:cxn modelId="{8C4B0E7E-639D-401E-875F-2933E8ADE554}" type="presParOf" srcId="{D669784F-6158-4224-84AE-DDC7D7DCE1DE}" destId="{EC242C53-B78F-44C4-9754-08AE93D98D58}" srcOrd="4" destOrd="0" presId="urn:microsoft.com/office/officeart/2005/8/layout/hierarchy3"/>
    <dgm:cxn modelId="{CF6C9B04-6874-417E-B946-E4A4EB551E53}" type="presParOf" srcId="{D669784F-6158-4224-84AE-DDC7D7DCE1DE}" destId="{8574CCDF-10A4-439E-9F03-E067107B9993}" srcOrd="5" destOrd="0" presId="urn:microsoft.com/office/officeart/2005/8/layout/hierarchy3"/>
    <dgm:cxn modelId="{EE1D7C80-A065-4EE9-BA73-FB1519E73655}" type="presParOf" srcId="{D669784F-6158-4224-84AE-DDC7D7DCE1DE}" destId="{573345B8-2594-4A76-89B7-BBBE0EB28AB2}" srcOrd="6" destOrd="0" presId="urn:microsoft.com/office/officeart/2005/8/layout/hierarchy3"/>
    <dgm:cxn modelId="{7015E744-66A4-4728-9236-955C4842BDB8}" type="presParOf" srcId="{D669784F-6158-4224-84AE-DDC7D7DCE1DE}" destId="{91E282D2-03BB-4A62-961A-67583A6BB416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57F3EF-AA37-41EC-ADCF-A75691EB8B2C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70D96117-E34E-48F3-93CA-3502B08ABB90}">
      <dgm:prSet phldrT="[Text]" custT="1"/>
      <dgm:spPr/>
      <dgm:t>
        <a:bodyPr/>
        <a:lstStyle/>
        <a:p>
          <a:r>
            <a:rPr lang="sr-Latn-R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Empatija, altruizam</a:t>
          </a:r>
          <a:endParaRPr lang="sr-Latn-RS" sz="16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B95868D2-E9BB-47B5-A413-A02E2845B15B}" type="parTrans" cxnId="{A26673A4-8018-48B8-B1A0-D2E14A5E4A7A}">
      <dgm:prSet/>
      <dgm:spPr/>
      <dgm:t>
        <a:bodyPr/>
        <a:lstStyle/>
        <a:p>
          <a:endParaRPr lang="sr-Latn-RS"/>
        </a:p>
      </dgm:t>
    </dgm:pt>
    <dgm:pt modelId="{1CB93889-F269-4640-88C6-E4507926B231}" type="sibTrans" cxnId="{A26673A4-8018-48B8-B1A0-D2E14A5E4A7A}">
      <dgm:prSet/>
      <dgm:spPr/>
      <dgm:t>
        <a:bodyPr/>
        <a:lstStyle/>
        <a:p>
          <a:endParaRPr lang="sr-Latn-RS"/>
        </a:p>
      </dgm:t>
    </dgm:pt>
    <dgm:pt modelId="{3EDC3E72-5612-409D-B29B-B8FEAE4DACED}">
      <dgm:prSet phldrT="[Text]" custT="1"/>
      <dgm:spPr/>
      <dgm:t>
        <a:bodyPr/>
        <a:lstStyle/>
        <a:p>
          <a:r>
            <a:rPr lang="en-U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Po</a:t>
          </a:r>
          <a:r>
            <a:rPr lang="sr-Latn-ME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štovanje, p</a:t>
          </a:r>
          <a:r>
            <a:rPr lang="sr-Latn-R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rihvatanje, podrška</a:t>
          </a:r>
          <a:endParaRPr lang="sr-Latn-RS" sz="16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F03C99FB-17F5-4448-912A-E4F6E20E829F}" type="parTrans" cxnId="{EFCEB577-5931-4A69-9BB9-7C974FE1BE78}">
      <dgm:prSet/>
      <dgm:spPr/>
      <dgm:t>
        <a:bodyPr/>
        <a:lstStyle/>
        <a:p>
          <a:endParaRPr lang="sr-Latn-RS"/>
        </a:p>
      </dgm:t>
    </dgm:pt>
    <dgm:pt modelId="{1AF1861C-C33C-4F89-B93A-1BCB51EE863E}" type="sibTrans" cxnId="{EFCEB577-5931-4A69-9BB9-7C974FE1BE78}">
      <dgm:prSet/>
      <dgm:spPr/>
      <dgm:t>
        <a:bodyPr/>
        <a:lstStyle/>
        <a:p>
          <a:endParaRPr lang="sr-Latn-RS"/>
        </a:p>
      </dgm:t>
    </dgm:pt>
    <dgm:pt modelId="{25429749-7CE8-46A7-A2C0-7735ECE5175A}">
      <dgm:prSet phldrT="[Text]" custT="1"/>
      <dgm:spPr/>
      <dgm:t>
        <a:bodyPr/>
        <a:lstStyle/>
        <a:p>
          <a:r>
            <a:rPr lang="sr-Latn-R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Stručnost</a:t>
          </a:r>
          <a:r>
            <a:rPr lang="en-U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,</a:t>
          </a:r>
          <a:r>
            <a:rPr lang="sr-Latn-R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edukacija</a:t>
          </a:r>
          <a:endParaRPr lang="sr-Latn-RS" sz="16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C8874B05-61E1-48AD-87E2-1AC0C17F9852}" type="parTrans" cxnId="{F480BE7D-DA03-46EC-9B77-1CDAC0F0C731}">
      <dgm:prSet/>
      <dgm:spPr/>
      <dgm:t>
        <a:bodyPr/>
        <a:lstStyle/>
        <a:p>
          <a:endParaRPr lang="sr-Latn-RS"/>
        </a:p>
      </dgm:t>
    </dgm:pt>
    <dgm:pt modelId="{2E6BD704-28F0-4355-9D18-BC10EBCB951A}" type="sibTrans" cxnId="{F480BE7D-DA03-46EC-9B77-1CDAC0F0C731}">
      <dgm:prSet/>
      <dgm:spPr/>
      <dgm:t>
        <a:bodyPr/>
        <a:lstStyle/>
        <a:p>
          <a:endParaRPr lang="sr-Latn-RS"/>
        </a:p>
      </dgm:t>
    </dgm:pt>
    <dgm:pt modelId="{A7CD07F6-6866-4D7B-A148-2CED8CF61C14}">
      <dgm:prSet phldrT="[Text]" custT="1"/>
      <dgm:spPr/>
      <dgm:t>
        <a:bodyPr/>
        <a:lstStyle/>
        <a:p>
          <a:r>
            <a:rPr lang="sr-Latn-R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Strpljenje</a:t>
          </a:r>
          <a:r>
            <a:rPr lang="en-U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, </a:t>
          </a:r>
          <a:r>
            <a:rPr lang="en-US" sz="16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upornost</a:t>
          </a:r>
          <a:r>
            <a:rPr lang="sr-Latn-ME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, istrajnost</a:t>
          </a:r>
        </a:p>
        <a:p>
          <a:endParaRPr lang="sr-Latn-ME" sz="16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sr-Latn-R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559E3C-FC77-4E90-B7FA-F7FD2DDC64FD}" type="parTrans" cxnId="{D9729775-E1D0-4573-881D-FBCC3A8E2751}">
      <dgm:prSet/>
      <dgm:spPr/>
      <dgm:t>
        <a:bodyPr/>
        <a:lstStyle/>
        <a:p>
          <a:endParaRPr lang="sr-Latn-RS"/>
        </a:p>
      </dgm:t>
    </dgm:pt>
    <dgm:pt modelId="{8470BB73-5D9F-4ED5-B19E-6E236386D913}" type="sibTrans" cxnId="{D9729775-E1D0-4573-881D-FBCC3A8E2751}">
      <dgm:prSet/>
      <dgm:spPr/>
      <dgm:t>
        <a:bodyPr/>
        <a:lstStyle/>
        <a:p>
          <a:endParaRPr lang="sr-Latn-RS"/>
        </a:p>
      </dgm:t>
    </dgm:pt>
    <dgm:pt modelId="{DF2356EF-4689-4FD4-8D14-285615D1D034}">
      <dgm:prSet phldrT="[Text]" custT="1"/>
      <dgm:spPr/>
      <dgm:t>
        <a:bodyPr/>
        <a:lstStyle/>
        <a:p>
          <a:r>
            <a:rPr lang="en-US" sz="16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Tolerancija</a:t>
          </a:r>
          <a:r>
            <a:rPr lang="en-U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na</a:t>
          </a:r>
          <a:r>
            <a:rPr lang="sr-Latn-R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različitosti, bez predrasuda</a:t>
          </a:r>
          <a:endParaRPr lang="sr-Latn-RS" sz="16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6ED601F6-7E10-4E60-8C44-C43A8B9E8855}" type="parTrans" cxnId="{EE191808-576B-4B5B-A105-AE5B9365D047}">
      <dgm:prSet/>
      <dgm:spPr/>
      <dgm:t>
        <a:bodyPr/>
        <a:lstStyle/>
        <a:p>
          <a:endParaRPr lang="sr-Latn-RS"/>
        </a:p>
      </dgm:t>
    </dgm:pt>
    <dgm:pt modelId="{5B133FFE-9FE1-4713-88D8-F73894D4071C}" type="sibTrans" cxnId="{EE191808-576B-4B5B-A105-AE5B9365D047}">
      <dgm:prSet/>
      <dgm:spPr/>
      <dgm:t>
        <a:bodyPr/>
        <a:lstStyle/>
        <a:p>
          <a:endParaRPr lang="sr-Latn-RS"/>
        </a:p>
      </dgm:t>
    </dgm:pt>
    <dgm:pt modelId="{451CFD62-DB77-4A01-BCD5-59489ABAF946}">
      <dgm:prSet phldrT="[Text]" custT="1"/>
      <dgm:spPr/>
      <dgm:t>
        <a:bodyPr/>
        <a:lstStyle/>
        <a:p>
          <a:r>
            <a:rPr lang="en-US" sz="16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Socijalne</a:t>
          </a:r>
          <a:r>
            <a:rPr lang="en-U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vje</a:t>
          </a:r>
          <a:r>
            <a:rPr lang="sr-Latn-ME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š</a:t>
          </a:r>
          <a:r>
            <a:rPr lang="en-U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tine</a:t>
          </a:r>
          <a:r>
            <a:rPr lang="sr-Latn-RS" sz="16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endParaRPr lang="sr-Latn-RS" sz="16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56663A11-7B31-4EA9-954F-26D20F3B5A22}" type="parTrans" cxnId="{9824E8E4-F0FA-496F-AD07-8A0BBCC642B2}">
      <dgm:prSet/>
      <dgm:spPr/>
      <dgm:t>
        <a:bodyPr/>
        <a:lstStyle/>
        <a:p>
          <a:endParaRPr lang="en-US"/>
        </a:p>
      </dgm:t>
    </dgm:pt>
    <dgm:pt modelId="{DD5A1E8C-26D2-48B6-B37A-5B06FDA1F2AE}" type="sibTrans" cxnId="{9824E8E4-F0FA-496F-AD07-8A0BBCC642B2}">
      <dgm:prSet/>
      <dgm:spPr/>
      <dgm:t>
        <a:bodyPr/>
        <a:lstStyle/>
        <a:p>
          <a:endParaRPr lang="en-US"/>
        </a:p>
      </dgm:t>
    </dgm:pt>
    <dgm:pt modelId="{BCFF4F7C-E49D-4D3B-BD0C-421DBED01EB2}">
      <dgm:prSet phldrT="[Text]" custT="1"/>
      <dgm:spPr/>
      <dgm:t>
        <a:bodyPr/>
        <a:lstStyle/>
        <a:p>
          <a:r>
            <a:rPr lang="en-US" sz="16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Fleksibilnost</a:t>
          </a:r>
          <a:endParaRPr lang="sr-Latn-RS" sz="16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17F9E1C4-1B1C-402B-9214-1CC7DC686CD8}" type="sibTrans" cxnId="{F2259D22-A22E-489C-A53C-B3037CB1C2A4}">
      <dgm:prSet/>
      <dgm:spPr/>
      <dgm:t>
        <a:bodyPr/>
        <a:lstStyle/>
        <a:p>
          <a:endParaRPr lang="en-US"/>
        </a:p>
      </dgm:t>
    </dgm:pt>
    <dgm:pt modelId="{18758547-3B76-4688-9210-A58AAE58D46E}" type="parTrans" cxnId="{F2259D22-A22E-489C-A53C-B3037CB1C2A4}">
      <dgm:prSet/>
      <dgm:spPr/>
      <dgm:t>
        <a:bodyPr/>
        <a:lstStyle/>
        <a:p>
          <a:endParaRPr lang="en-US"/>
        </a:p>
      </dgm:t>
    </dgm:pt>
    <dgm:pt modelId="{445FFDF1-C029-41C6-B1B9-B185803617CE}" type="pres">
      <dgm:prSet presAssocID="{4957F3EF-AA37-41EC-ADCF-A75691EB8B2C}" presName="compositeShape" presStyleCnt="0">
        <dgm:presLayoutVars>
          <dgm:chMax val="7"/>
          <dgm:dir/>
          <dgm:resizeHandles val="exact"/>
        </dgm:presLayoutVars>
      </dgm:prSet>
      <dgm:spPr/>
    </dgm:pt>
    <dgm:pt modelId="{7A032C7D-6A55-4A26-91E5-E33B5C2F2351}" type="pres">
      <dgm:prSet presAssocID="{4957F3EF-AA37-41EC-ADCF-A75691EB8B2C}" presName="wedge1" presStyleLbl="node1" presStyleIdx="0" presStyleCnt="7"/>
      <dgm:spPr/>
      <dgm:t>
        <a:bodyPr/>
        <a:lstStyle/>
        <a:p>
          <a:endParaRPr lang="en-US"/>
        </a:p>
      </dgm:t>
    </dgm:pt>
    <dgm:pt modelId="{E1BE04FA-4C0C-4F47-AD2B-8D2A76101D3B}" type="pres">
      <dgm:prSet presAssocID="{4957F3EF-AA37-41EC-ADCF-A75691EB8B2C}" presName="dummy1a" presStyleCnt="0"/>
      <dgm:spPr/>
    </dgm:pt>
    <dgm:pt modelId="{8514867F-A8A1-456C-8945-E588B6598F48}" type="pres">
      <dgm:prSet presAssocID="{4957F3EF-AA37-41EC-ADCF-A75691EB8B2C}" presName="dummy1b" presStyleCnt="0"/>
      <dgm:spPr/>
    </dgm:pt>
    <dgm:pt modelId="{239F6FC8-8B7E-4073-B289-734E96EB7BAE}" type="pres">
      <dgm:prSet presAssocID="{4957F3EF-AA37-41EC-ADCF-A75691EB8B2C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098AB1-F000-4960-8FC5-EB11A7E7417E}" type="pres">
      <dgm:prSet presAssocID="{4957F3EF-AA37-41EC-ADCF-A75691EB8B2C}" presName="wedge2" presStyleLbl="node1" presStyleIdx="1" presStyleCnt="7"/>
      <dgm:spPr/>
      <dgm:t>
        <a:bodyPr/>
        <a:lstStyle/>
        <a:p>
          <a:endParaRPr lang="sr-Latn-RS"/>
        </a:p>
      </dgm:t>
    </dgm:pt>
    <dgm:pt modelId="{2DE71276-1975-4EDD-9D8B-0382C6006113}" type="pres">
      <dgm:prSet presAssocID="{4957F3EF-AA37-41EC-ADCF-A75691EB8B2C}" presName="dummy2a" presStyleCnt="0"/>
      <dgm:spPr/>
    </dgm:pt>
    <dgm:pt modelId="{FB6E31FE-96F1-4A80-8BD8-CABDF15E23D4}" type="pres">
      <dgm:prSet presAssocID="{4957F3EF-AA37-41EC-ADCF-A75691EB8B2C}" presName="dummy2b" presStyleCnt="0"/>
      <dgm:spPr/>
    </dgm:pt>
    <dgm:pt modelId="{98ABAC19-D0B3-46F0-BF29-3C6B894474FE}" type="pres">
      <dgm:prSet presAssocID="{4957F3EF-AA37-41EC-ADCF-A75691EB8B2C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024730FA-AFFF-40DE-8473-BED30F0F7EA9}" type="pres">
      <dgm:prSet presAssocID="{4957F3EF-AA37-41EC-ADCF-A75691EB8B2C}" presName="wedge3" presStyleLbl="node1" presStyleIdx="2" presStyleCnt="7"/>
      <dgm:spPr/>
      <dgm:t>
        <a:bodyPr/>
        <a:lstStyle/>
        <a:p>
          <a:endParaRPr lang="sr-Latn-RS"/>
        </a:p>
      </dgm:t>
    </dgm:pt>
    <dgm:pt modelId="{F0BC5DA6-61EE-486A-B282-AB6F60F19FE3}" type="pres">
      <dgm:prSet presAssocID="{4957F3EF-AA37-41EC-ADCF-A75691EB8B2C}" presName="dummy3a" presStyleCnt="0"/>
      <dgm:spPr/>
    </dgm:pt>
    <dgm:pt modelId="{14026264-37BA-40EE-BB1D-DBAA53B89748}" type="pres">
      <dgm:prSet presAssocID="{4957F3EF-AA37-41EC-ADCF-A75691EB8B2C}" presName="dummy3b" presStyleCnt="0"/>
      <dgm:spPr/>
    </dgm:pt>
    <dgm:pt modelId="{0B554496-6D7B-45E2-984E-5A81FF04AD3F}" type="pres">
      <dgm:prSet presAssocID="{4957F3EF-AA37-41EC-ADCF-A75691EB8B2C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80641982-9B17-43CA-8F2F-B6AAC25898B3}" type="pres">
      <dgm:prSet presAssocID="{4957F3EF-AA37-41EC-ADCF-A75691EB8B2C}" presName="wedge4" presStyleLbl="node1" presStyleIdx="3" presStyleCnt="7"/>
      <dgm:spPr/>
      <dgm:t>
        <a:bodyPr/>
        <a:lstStyle/>
        <a:p>
          <a:endParaRPr lang="en-US"/>
        </a:p>
      </dgm:t>
    </dgm:pt>
    <dgm:pt modelId="{8EF4E62C-CE09-44A6-A698-A89B6A9FBD1E}" type="pres">
      <dgm:prSet presAssocID="{4957F3EF-AA37-41EC-ADCF-A75691EB8B2C}" presName="dummy4a" presStyleCnt="0"/>
      <dgm:spPr/>
    </dgm:pt>
    <dgm:pt modelId="{0210F91B-D877-4633-AFE5-24381ED91D3B}" type="pres">
      <dgm:prSet presAssocID="{4957F3EF-AA37-41EC-ADCF-A75691EB8B2C}" presName="dummy4b" presStyleCnt="0"/>
      <dgm:spPr/>
    </dgm:pt>
    <dgm:pt modelId="{B089A0C9-1A70-4070-B622-FFC04EE6CB56}" type="pres">
      <dgm:prSet presAssocID="{4957F3EF-AA37-41EC-ADCF-A75691EB8B2C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B34558-8B36-4383-8277-A93D8F5E9D4E}" type="pres">
      <dgm:prSet presAssocID="{4957F3EF-AA37-41EC-ADCF-A75691EB8B2C}" presName="wedge5" presStyleLbl="node1" presStyleIdx="4" presStyleCnt="7"/>
      <dgm:spPr/>
      <dgm:t>
        <a:bodyPr/>
        <a:lstStyle/>
        <a:p>
          <a:endParaRPr lang="en-US"/>
        </a:p>
      </dgm:t>
    </dgm:pt>
    <dgm:pt modelId="{46C142AA-D3CD-4714-A43A-E679351426E7}" type="pres">
      <dgm:prSet presAssocID="{4957F3EF-AA37-41EC-ADCF-A75691EB8B2C}" presName="dummy5a" presStyleCnt="0"/>
      <dgm:spPr/>
    </dgm:pt>
    <dgm:pt modelId="{7F332B0A-AAAD-4127-81D2-D3611AE78A23}" type="pres">
      <dgm:prSet presAssocID="{4957F3EF-AA37-41EC-ADCF-A75691EB8B2C}" presName="dummy5b" presStyleCnt="0"/>
      <dgm:spPr/>
    </dgm:pt>
    <dgm:pt modelId="{01A72185-A3D9-40A5-94A9-D5D80BB2D76A}" type="pres">
      <dgm:prSet presAssocID="{4957F3EF-AA37-41EC-ADCF-A75691EB8B2C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CD8BD-56AE-4E83-A429-343B868CDF0A}" type="pres">
      <dgm:prSet presAssocID="{4957F3EF-AA37-41EC-ADCF-A75691EB8B2C}" presName="wedge6" presStyleLbl="node1" presStyleIdx="5" presStyleCnt="7"/>
      <dgm:spPr/>
      <dgm:t>
        <a:bodyPr/>
        <a:lstStyle/>
        <a:p>
          <a:endParaRPr lang="en-US"/>
        </a:p>
      </dgm:t>
    </dgm:pt>
    <dgm:pt modelId="{EDFDF6D7-878E-4F5B-88CA-FB255CB11288}" type="pres">
      <dgm:prSet presAssocID="{4957F3EF-AA37-41EC-ADCF-A75691EB8B2C}" presName="dummy6a" presStyleCnt="0"/>
      <dgm:spPr/>
    </dgm:pt>
    <dgm:pt modelId="{BCC694B8-31D2-4FA6-84BD-08349A998980}" type="pres">
      <dgm:prSet presAssocID="{4957F3EF-AA37-41EC-ADCF-A75691EB8B2C}" presName="dummy6b" presStyleCnt="0"/>
      <dgm:spPr/>
    </dgm:pt>
    <dgm:pt modelId="{83F4F49D-1133-459B-B872-7A492EDD2FA7}" type="pres">
      <dgm:prSet presAssocID="{4957F3EF-AA37-41EC-ADCF-A75691EB8B2C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22F26E-5164-4AD9-93F5-0938C480A4BA}" type="pres">
      <dgm:prSet presAssocID="{4957F3EF-AA37-41EC-ADCF-A75691EB8B2C}" presName="wedge7" presStyleLbl="node1" presStyleIdx="6" presStyleCnt="7"/>
      <dgm:spPr/>
      <dgm:t>
        <a:bodyPr/>
        <a:lstStyle/>
        <a:p>
          <a:endParaRPr lang="en-US"/>
        </a:p>
      </dgm:t>
    </dgm:pt>
    <dgm:pt modelId="{AE0E44F5-2516-4CF8-B055-EB2C09A90C4D}" type="pres">
      <dgm:prSet presAssocID="{4957F3EF-AA37-41EC-ADCF-A75691EB8B2C}" presName="dummy7a" presStyleCnt="0"/>
      <dgm:spPr/>
    </dgm:pt>
    <dgm:pt modelId="{F4BAEECC-C53E-42CE-9111-93F69DFC0284}" type="pres">
      <dgm:prSet presAssocID="{4957F3EF-AA37-41EC-ADCF-A75691EB8B2C}" presName="dummy7b" presStyleCnt="0"/>
      <dgm:spPr/>
    </dgm:pt>
    <dgm:pt modelId="{E03BD5D4-D866-4B06-ABCD-DD1DC44BB38F}" type="pres">
      <dgm:prSet presAssocID="{4957F3EF-AA37-41EC-ADCF-A75691EB8B2C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46261-592D-450E-9972-A9980660FDFA}" type="pres">
      <dgm:prSet presAssocID="{1CB93889-F269-4640-88C6-E4507926B231}" presName="arrowWedge1" presStyleLbl="fgSibTrans2D1" presStyleIdx="0" presStyleCnt="7"/>
      <dgm:spPr/>
    </dgm:pt>
    <dgm:pt modelId="{DABCC0D8-E521-497B-A543-AC4E21B9056C}" type="pres">
      <dgm:prSet presAssocID="{1AF1861C-C33C-4F89-B93A-1BCB51EE863E}" presName="arrowWedge2" presStyleLbl="fgSibTrans2D1" presStyleIdx="1" presStyleCnt="7"/>
      <dgm:spPr/>
    </dgm:pt>
    <dgm:pt modelId="{0153C882-ABD9-4174-B300-3B87AE78A494}" type="pres">
      <dgm:prSet presAssocID="{2E6BD704-28F0-4355-9D18-BC10EBCB951A}" presName="arrowWedge3" presStyleLbl="fgSibTrans2D1" presStyleIdx="2" presStyleCnt="7"/>
      <dgm:spPr/>
    </dgm:pt>
    <dgm:pt modelId="{489C4C99-F707-4D50-BA1E-861DCDF9B662}" type="pres">
      <dgm:prSet presAssocID="{8470BB73-5D9F-4ED5-B19E-6E236386D913}" presName="arrowWedge4" presStyleLbl="fgSibTrans2D1" presStyleIdx="3" presStyleCnt="7"/>
      <dgm:spPr/>
    </dgm:pt>
    <dgm:pt modelId="{27F441B5-F08D-407D-9E46-350AC560FB0A}" type="pres">
      <dgm:prSet presAssocID="{DD5A1E8C-26D2-48B6-B37A-5B06FDA1F2AE}" presName="arrowWedge5" presStyleLbl="fgSibTrans2D1" presStyleIdx="4" presStyleCnt="7"/>
      <dgm:spPr/>
    </dgm:pt>
    <dgm:pt modelId="{D5EE6F03-BAAC-401D-B611-ADEB561BEB1B}" type="pres">
      <dgm:prSet presAssocID="{5B133FFE-9FE1-4713-88D8-F73894D4071C}" presName="arrowWedge6" presStyleLbl="fgSibTrans2D1" presStyleIdx="5" presStyleCnt="7"/>
      <dgm:spPr/>
    </dgm:pt>
    <dgm:pt modelId="{10E9D1ED-AE7D-406D-8338-29D2CCA4585A}" type="pres">
      <dgm:prSet presAssocID="{17F9E1C4-1B1C-402B-9214-1CC7DC686CD8}" presName="arrowWedge7" presStyleLbl="fgSibTrans2D1" presStyleIdx="6" presStyleCnt="7"/>
      <dgm:spPr/>
    </dgm:pt>
  </dgm:ptLst>
  <dgm:cxnLst>
    <dgm:cxn modelId="{31BF5C9E-B412-48C4-B0D3-3B1F6E87C8BB}" type="presOf" srcId="{25429749-7CE8-46A7-A2C0-7735ECE5175A}" destId="{0B554496-6D7B-45E2-984E-5A81FF04AD3F}" srcOrd="1" destOrd="0" presId="urn:microsoft.com/office/officeart/2005/8/layout/cycle8"/>
    <dgm:cxn modelId="{D0748414-A99D-4667-8E5E-CF8D8CCF1E3A}" type="presOf" srcId="{A7CD07F6-6866-4D7B-A148-2CED8CF61C14}" destId="{B089A0C9-1A70-4070-B622-FFC04EE6CB56}" srcOrd="1" destOrd="0" presId="urn:microsoft.com/office/officeart/2005/8/layout/cycle8"/>
    <dgm:cxn modelId="{F78BC598-9725-42E8-B4F1-0F25829080DD}" type="presOf" srcId="{3EDC3E72-5612-409D-B29B-B8FEAE4DACED}" destId="{80098AB1-F000-4960-8FC5-EB11A7E7417E}" srcOrd="0" destOrd="0" presId="urn:microsoft.com/office/officeart/2005/8/layout/cycle8"/>
    <dgm:cxn modelId="{70D30414-7A7C-4AB4-B758-92FB893DB29C}" type="presOf" srcId="{25429749-7CE8-46A7-A2C0-7735ECE5175A}" destId="{024730FA-AFFF-40DE-8473-BED30F0F7EA9}" srcOrd="0" destOrd="0" presId="urn:microsoft.com/office/officeart/2005/8/layout/cycle8"/>
    <dgm:cxn modelId="{EE191808-576B-4B5B-A105-AE5B9365D047}" srcId="{4957F3EF-AA37-41EC-ADCF-A75691EB8B2C}" destId="{DF2356EF-4689-4FD4-8D14-285615D1D034}" srcOrd="5" destOrd="0" parTransId="{6ED601F6-7E10-4E60-8C44-C43A8B9E8855}" sibTransId="{5B133FFE-9FE1-4713-88D8-F73894D4071C}"/>
    <dgm:cxn modelId="{7079DF21-61AE-43EA-8FB4-DC811298DDA6}" type="presOf" srcId="{BCFF4F7C-E49D-4D3B-BD0C-421DBED01EB2}" destId="{1722F26E-5164-4AD9-93F5-0938C480A4BA}" srcOrd="0" destOrd="0" presId="urn:microsoft.com/office/officeart/2005/8/layout/cycle8"/>
    <dgm:cxn modelId="{D9729775-E1D0-4573-881D-FBCC3A8E2751}" srcId="{4957F3EF-AA37-41EC-ADCF-A75691EB8B2C}" destId="{A7CD07F6-6866-4D7B-A148-2CED8CF61C14}" srcOrd="3" destOrd="0" parTransId="{B6559E3C-FC77-4E90-B7FA-F7FD2DDC64FD}" sibTransId="{8470BB73-5D9F-4ED5-B19E-6E236386D913}"/>
    <dgm:cxn modelId="{EFCEB577-5931-4A69-9BB9-7C974FE1BE78}" srcId="{4957F3EF-AA37-41EC-ADCF-A75691EB8B2C}" destId="{3EDC3E72-5612-409D-B29B-B8FEAE4DACED}" srcOrd="1" destOrd="0" parTransId="{F03C99FB-17F5-4448-912A-E4F6E20E829F}" sibTransId="{1AF1861C-C33C-4F89-B93A-1BCB51EE863E}"/>
    <dgm:cxn modelId="{81843136-2579-4EFF-B5E2-427A4D220545}" type="presOf" srcId="{4957F3EF-AA37-41EC-ADCF-A75691EB8B2C}" destId="{445FFDF1-C029-41C6-B1B9-B185803617CE}" srcOrd="0" destOrd="0" presId="urn:microsoft.com/office/officeart/2005/8/layout/cycle8"/>
    <dgm:cxn modelId="{9824E8E4-F0FA-496F-AD07-8A0BBCC642B2}" srcId="{4957F3EF-AA37-41EC-ADCF-A75691EB8B2C}" destId="{451CFD62-DB77-4A01-BCD5-59489ABAF946}" srcOrd="4" destOrd="0" parTransId="{56663A11-7B31-4EA9-954F-26D20F3B5A22}" sibTransId="{DD5A1E8C-26D2-48B6-B37A-5B06FDA1F2AE}"/>
    <dgm:cxn modelId="{7C2EACD9-C266-4DB0-B8D5-BA3AA0D295FD}" type="presOf" srcId="{70D96117-E34E-48F3-93CA-3502B08ABB90}" destId="{239F6FC8-8B7E-4073-B289-734E96EB7BAE}" srcOrd="1" destOrd="0" presId="urn:microsoft.com/office/officeart/2005/8/layout/cycle8"/>
    <dgm:cxn modelId="{858BA39E-B49E-4986-8AF6-300D5E85AC89}" type="presOf" srcId="{DF2356EF-4689-4FD4-8D14-285615D1D034}" destId="{83F4F49D-1133-459B-B872-7A492EDD2FA7}" srcOrd="1" destOrd="0" presId="urn:microsoft.com/office/officeart/2005/8/layout/cycle8"/>
    <dgm:cxn modelId="{F480BE7D-DA03-46EC-9B77-1CDAC0F0C731}" srcId="{4957F3EF-AA37-41EC-ADCF-A75691EB8B2C}" destId="{25429749-7CE8-46A7-A2C0-7735ECE5175A}" srcOrd="2" destOrd="0" parTransId="{C8874B05-61E1-48AD-87E2-1AC0C17F9852}" sibTransId="{2E6BD704-28F0-4355-9D18-BC10EBCB951A}"/>
    <dgm:cxn modelId="{ABFEED2C-FCDD-40DF-88DD-EC3589201BAA}" type="presOf" srcId="{70D96117-E34E-48F3-93CA-3502B08ABB90}" destId="{7A032C7D-6A55-4A26-91E5-E33B5C2F2351}" srcOrd="0" destOrd="0" presId="urn:microsoft.com/office/officeart/2005/8/layout/cycle8"/>
    <dgm:cxn modelId="{A26673A4-8018-48B8-B1A0-D2E14A5E4A7A}" srcId="{4957F3EF-AA37-41EC-ADCF-A75691EB8B2C}" destId="{70D96117-E34E-48F3-93CA-3502B08ABB90}" srcOrd="0" destOrd="0" parTransId="{B95868D2-E9BB-47B5-A413-A02E2845B15B}" sibTransId="{1CB93889-F269-4640-88C6-E4507926B231}"/>
    <dgm:cxn modelId="{F5749943-62E9-4873-9146-22F476781628}" type="presOf" srcId="{451CFD62-DB77-4A01-BCD5-59489ABAF946}" destId="{01A72185-A3D9-40A5-94A9-D5D80BB2D76A}" srcOrd="1" destOrd="0" presId="urn:microsoft.com/office/officeart/2005/8/layout/cycle8"/>
    <dgm:cxn modelId="{BCF366DB-DF37-4DFB-9B95-1366DA4E050E}" type="presOf" srcId="{DF2356EF-4689-4FD4-8D14-285615D1D034}" destId="{36DCD8BD-56AE-4E83-A429-343B868CDF0A}" srcOrd="0" destOrd="0" presId="urn:microsoft.com/office/officeart/2005/8/layout/cycle8"/>
    <dgm:cxn modelId="{DDD5751B-65E5-4C83-A6CF-B34B6CB914F9}" type="presOf" srcId="{3EDC3E72-5612-409D-B29B-B8FEAE4DACED}" destId="{98ABAC19-D0B3-46F0-BF29-3C6B894474FE}" srcOrd="1" destOrd="0" presId="urn:microsoft.com/office/officeart/2005/8/layout/cycle8"/>
    <dgm:cxn modelId="{E48B25A2-6F87-4129-BACD-4E4EB658545F}" type="presOf" srcId="{BCFF4F7C-E49D-4D3B-BD0C-421DBED01EB2}" destId="{E03BD5D4-D866-4B06-ABCD-DD1DC44BB38F}" srcOrd="1" destOrd="0" presId="urn:microsoft.com/office/officeart/2005/8/layout/cycle8"/>
    <dgm:cxn modelId="{F2259D22-A22E-489C-A53C-B3037CB1C2A4}" srcId="{4957F3EF-AA37-41EC-ADCF-A75691EB8B2C}" destId="{BCFF4F7C-E49D-4D3B-BD0C-421DBED01EB2}" srcOrd="6" destOrd="0" parTransId="{18758547-3B76-4688-9210-A58AAE58D46E}" sibTransId="{17F9E1C4-1B1C-402B-9214-1CC7DC686CD8}"/>
    <dgm:cxn modelId="{4A706E4D-C765-4C70-8F5E-556A33170720}" type="presOf" srcId="{A7CD07F6-6866-4D7B-A148-2CED8CF61C14}" destId="{80641982-9B17-43CA-8F2F-B6AAC25898B3}" srcOrd="0" destOrd="0" presId="urn:microsoft.com/office/officeart/2005/8/layout/cycle8"/>
    <dgm:cxn modelId="{252E72C3-F01F-47DC-AF3F-218773DE1420}" type="presOf" srcId="{451CFD62-DB77-4A01-BCD5-59489ABAF946}" destId="{D5B34558-8B36-4383-8277-A93D8F5E9D4E}" srcOrd="0" destOrd="0" presId="urn:microsoft.com/office/officeart/2005/8/layout/cycle8"/>
    <dgm:cxn modelId="{E9673840-06FA-479C-BDDC-740AD4230796}" type="presParOf" srcId="{445FFDF1-C029-41C6-B1B9-B185803617CE}" destId="{7A032C7D-6A55-4A26-91E5-E33B5C2F2351}" srcOrd="0" destOrd="0" presId="urn:microsoft.com/office/officeart/2005/8/layout/cycle8"/>
    <dgm:cxn modelId="{0A145A2F-D2A0-4349-92D5-D0B24B9F4CFA}" type="presParOf" srcId="{445FFDF1-C029-41C6-B1B9-B185803617CE}" destId="{E1BE04FA-4C0C-4F47-AD2B-8D2A76101D3B}" srcOrd="1" destOrd="0" presId="urn:microsoft.com/office/officeart/2005/8/layout/cycle8"/>
    <dgm:cxn modelId="{DB5BF8F9-20F0-438A-A3E7-DD8E2B232D30}" type="presParOf" srcId="{445FFDF1-C029-41C6-B1B9-B185803617CE}" destId="{8514867F-A8A1-456C-8945-E588B6598F48}" srcOrd="2" destOrd="0" presId="urn:microsoft.com/office/officeart/2005/8/layout/cycle8"/>
    <dgm:cxn modelId="{8E87F687-9679-469C-A60F-CF367C215C65}" type="presParOf" srcId="{445FFDF1-C029-41C6-B1B9-B185803617CE}" destId="{239F6FC8-8B7E-4073-B289-734E96EB7BAE}" srcOrd="3" destOrd="0" presId="urn:microsoft.com/office/officeart/2005/8/layout/cycle8"/>
    <dgm:cxn modelId="{6D64D8FB-E218-4F82-A89D-47D0248D7CE6}" type="presParOf" srcId="{445FFDF1-C029-41C6-B1B9-B185803617CE}" destId="{80098AB1-F000-4960-8FC5-EB11A7E7417E}" srcOrd="4" destOrd="0" presId="urn:microsoft.com/office/officeart/2005/8/layout/cycle8"/>
    <dgm:cxn modelId="{DD621D0F-874E-486A-8A5B-A917515E7879}" type="presParOf" srcId="{445FFDF1-C029-41C6-B1B9-B185803617CE}" destId="{2DE71276-1975-4EDD-9D8B-0382C6006113}" srcOrd="5" destOrd="0" presId="urn:microsoft.com/office/officeart/2005/8/layout/cycle8"/>
    <dgm:cxn modelId="{B694B6C5-2A0D-4951-9AE3-6BDF728B00FA}" type="presParOf" srcId="{445FFDF1-C029-41C6-B1B9-B185803617CE}" destId="{FB6E31FE-96F1-4A80-8BD8-CABDF15E23D4}" srcOrd="6" destOrd="0" presId="urn:microsoft.com/office/officeart/2005/8/layout/cycle8"/>
    <dgm:cxn modelId="{EF9EDECB-2DC9-486B-8630-FA2B95545030}" type="presParOf" srcId="{445FFDF1-C029-41C6-B1B9-B185803617CE}" destId="{98ABAC19-D0B3-46F0-BF29-3C6B894474FE}" srcOrd="7" destOrd="0" presId="urn:microsoft.com/office/officeart/2005/8/layout/cycle8"/>
    <dgm:cxn modelId="{41DEBB74-4C4B-4E9F-AE2C-55C2266BDB7F}" type="presParOf" srcId="{445FFDF1-C029-41C6-B1B9-B185803617CE}" destId="{024730FA-AFFF-40DE-8473-BED30F0F7EA9}" srcOrd="8" destOrd="0" presId="urn:microsoft.com/office/officeart/2005/8/layout/cycle8"/>
    <dgm:cxn modelId="{03F3B854-91CB-4A9D-9CC3-844092BB0120}" type="presParOf" srcId="{445FFDF1-C029-41C6-B1B9-B185803617CE}" destId="{F0BC5DA6-61EE-486A-B282-AB6F60F19FE3}" srcOrd="9" destOrd="0" presId="urn:microsoft.com/office/officeart/2005/8/layout/cycle8"/>
    <dgm:cxn modelId="{1C5D9A1F-7EEA-4019-ABC8-DF20E9BDF77C}" type="presParOf" srcId="{445FFDF1-C029-41C6-B1B9-B185803617CE}" destId="{14026264-37BA-40EE-BB1D-DBAA53B89748}" srcOrd="10" destOrd="0" presId="urn:microsoft.com/office/officeart/2005/8/layout/cycle8"/>
    <dgm:cxn modelId="{639A1FC5-8F83-45E5-961E-505CFF84A934}" type="presParOf" srcId="{445FFDF1-C029-41C6-B1B9-B185803617CE}" destId="{0B554496-6D7B-45E2-984E-5A81FF04AD3F}" srcOrd="11" destOrd="0" presId="urn:microsoft.com/office/officeart/2005/8/layout/cycle8"/>
    <dgm:cxn modelId="{CD781B6B-3B01-4949-B8A3-5F2530D430A9}" type="presParOf" srcId="{445FFDF1-C029-41C6-B1B9-B185803617CE}" destId="{80641982-9B17-43CA-8F2F-B6AAC25898B3}" srcOrd="12" destOrd="0" presId="urn:microsoft.com/office/officeart/2005/8/layout/cycle8"/>
    <dgm:cxn modelId="{A0790950-C5CA-4C81-AE4D-DC07D6326899}" type="presParOf" srcId="{445FFDF1-C029-41C6-B1B9-B185803617CE}" destId="{8EF4E62C-CE09-44A6-A698-A89B6A9FBD1E}" srcOrd="13" destOrd="0" presId="urn:microsoft.com/office/officeart/2005/8/layout/cycle8"/>
    <dgm:cxn modelId="{EFFC46BC-73E9-4E11-BDBD-BBAA72A00C0E}" type="presParOf" srcId="{445FFDF1-C029-41C6-B1B9-B185803617CE}" destId="{0210F91B-D877-4633-AFE5-24381ED91D3B}" srcOrd="14" destOrd="0" presId="urn:microsoft.com/office/officeart/2005/8/layout/cycle8"/>
    <dgm:cxn modelId="{C1210CE8-C0AE-4740-BA79-9DE23DB5C18B}" type="presParOf" srcId="{445FFDF1-C029-41C6-B1B9-B185803617CE}" destId="{B089A0C9-1A70-4070-B622-FFC04EE6CB56}" srcOrd="15" destOrd="0" presId="urn:microsoft.com/office/officeart/2005/8/layout/cycle8"/>
    <dgm:cxn modelId="{DFD1CBDD-FA1C-485B-AA1C-093B8B679FE4}" type="presParOf" srcId="{445FFDF1-C029-41C6-B1B9-B185803617CE}" destId="{D5B34558-8B36-4383-8277-A93D8F5E9D4E}" srcOrd="16" destOrd="0" presId="urn:microsoft.com/office/officeart/2005/8/layout/cycle8"/>
    <dgm:cxn modelId="{DD965558-1C73-471E-B4F1-D90FD1403CF7}" type="presParOf" srcId="{445FFDF1-C029-41C6-B1B9-B185803617CE}" destId="{46C142AA-D3CD-4714-A43A-E679351426E7}" srcOrd="17" destOrd="0" presId="urn:microsoft.com/office/officeart/2005/8/layout/cycle8"/>
    <dgm:cxn modelId="{73EE3BDC-CAB1-414C-90C5-A15C39E23753}" type="presParOf" srcId="{445FFDF1-C029-41C6-B1B9-B185803617CE}" destId="{7F332B0A-AAAD-4127-81D2-D3611AE78A23}" srcOrd="18" destOrd="0" presId="urn:microsoft.com/office/officeart/2005/8/layout/cycle8"/>
    <dgm:cxn modelId="{A0F4953A-9377-4783-A29C-9AF2C17C33A5}" type="presParOf" srcId="{445FFDF1-C029-41C6-B1B9-B185803617CE}" destId="{01A72185-A3D9-40A5-94A9-D5D80BB2D76A}" srcOrd="19" destOrd="0" presId="urn:microsoft.com/office/officeart/2005/8/layout/cycle8"/>
    <dgm:cxn modelId="{70AD1AC5-20E5-4A3A-86A1-50D405CD1580}" type="presParOf" srcId="{445FFDF1-C029-41C6-B1B9-B185803617CE}" destId="{36DCD8BD-56AE-4E83-A429-343B868CDF0A}" srcOrd="20" destOrd="0" presId="urn:microsoft.com/office/officeart/2005/8/layout/cycle8"/>
    <dgm:cxn modelId="{B4832A2F-4155-4CE9-A570-3B8BBF646ECA}" type="presParOf" srcId="{445FFDF1-C029-41C6-B1B9-B185803617CE}" destId="{EDFDF6D7-878E-4F5B-88CA-FB255CB11288}" srcOrd="21" destOrd="0" presId="urn:microsoft.com/office/officeart/2005/8/layout/cycle8"/>
    <dgm:cxn modelId="{A53CA573-DF5A-4934-87CE-996CAC60D90A}" type="presParOf" srcId="{445FFDF1-C029-41C6-B1B9-B185803617CE}" destId="{BCC694B8-31D2-4FA6-84BD-08349A998980}" srcOrd="22" destOrd="0" presId="urn:microsoft.com/office/officeart/2005/8/layout/cycle8"/>
    <dgm:cxn modelId="{6AC0CF40-5295-49F7-9A15-17D45B10CFDD}" type="presParOf" srcId="{445FFDF1-C029-41C6-B1B9-B185803617CE}" destId="{83F4F49D-1133-459B-B872-7A492EDD2FA7}" srcOrd="23" destOrd="0" presId="urn:microsoft.com/office/officeart/2005/8/layout/cycle8"/>
    <dgm:cxn modelId="{539185FE-76D3-405D-8F0A-843363B10D8E}" type="presParOf" srcId="{445FFDF1-C029-41C6-B1B9-B185803617CE}" destId="{1722F26E-5164-4AD9-93F5-0938C480A4BA}" srcOrd="24" destOrd="0" presId="urn:microsoft.com/office/officeart/2005/8/layout/cycle8"/>
    <dgm:cxn modelId="{50FBDABF-C454-4E94-AB46-603867A36466}" type="presParOf" srcId="{445FFDF1-C029-41C6-B1B9-B185803617CE}" destId="{AE0E44F5-2516-4CF8-B055-EB2C09A90C4D}" srcOrd="25" destOrd="0" presId="urn:microsoft.com/office/officeart/2005/8/layout/cycle8"/>
    <dgm:cxn modelId="{1B9B21D7-3442-493B-BE59-26BBE4184CF8}" type="presParOf" srcId="{445FFDF1-C029-41C6-B1B9-B185803617CE}" destId="{F4BAEECC-C53E-42CE-9111-93F69DFC0284}" srcOrd="26" destOrd="0" presId="urn:microsoft.com/office/officeart/2005/8/layout/cycle8"/>
    <dgm:cxn modelId="{FA155F3B-1E38-4D70-A9F2-77BE039F31C8}" type="presParOf" srcId="{445FFDF1-C029-41C6-B1B9-B185803617CE}" destId="{E03BD5D4-D866-4B06-ABCD-DD1DC44BB38F}" srcOrd="27" destOrd="0" presId="urn:microsoft.com/office/officeart/2005/8/layout/cycle8"/>
    <dgm:cxn modelId="{814E0594-8F78-4874-8A81-56D6759AA245}" type="presParOf" srcId="{445FFDF1-C029-41C6-B1B9-B185803617CE}" destId="{28546261-592D-450E-9972-A9980660FDFA}" srcOrd="28" destOrd="0" presId="urn:microsoft.com/office/officeart/2005/8/layout/cycle8"/>
    <dgm:cxn modelId="{D14AE036-9A2A-4AE7-9730-B373D2059594}" type="presParOf" srcId="{445FFDF1-C029-41C6-B1B9-B185803617CE}" destId="{DABCC0D8-E521-497B-A543-AC4E21B9056C}" srcOrd="29" destOrd="0" presId="urn:microsoft.com/office/officeart/2005/8/layout/cycle8"/>
    <dgm:cxn modelId="{B33D222C-79F8-48E0-90B0-7EA0FDBCBFC4}" type="presParOf" srcId="{445FFDF1-C029-41C6-B1B9-B185803617CE}" destId="{0153C882-ABD9-4174-B300-3B87AE78A494}" srcOrd="30" destOrd="0" presId="urn:microsoft.com/office/officeart/2005/8/layout/cycle8"/>
    <dgm:cxn modelId="{869F01B5-C3D4-41DD-9F48-5A7EB197A770}" type="presParOf" srcId="{445FFDF1-C029-41C6-B1B9-B185803617CE}" destId="{489C4C99-F707-4D50-BA1E-861DCDF9B662}" srcOrd="31" destOrd="0" presId="urn:microsoft.com/office/officeart/2005/8/layout/cycle8"/>
    <dgm:cxn modelId="{6D50C378-3D4D-487B-8B8E-4B27A3694195}" type="presParOf" srcId="{445FFDF1-C029-41C6-B1B9-B185803617CE}" destId="{27F441B5-F08D-407D-9E46-350AC560FB0A}" srcOrd="32" destOrd="0" presId="urn:microsoft.com/office/officeart/2005/8/layout/cycle8"/>
    <dgm:cxn modelId="{F63C5E7F-F3BF-40A3-B65E-C161C307BB39}" type="presParOf" srcId="{445FFDF1-C029-41C6-B1B9-B185803617CE}" destId="{D5EE6F03-BAAC-401D-B611-ADEB561BEB1B}" srcOrd="33" destOrd="0" presId="urn:microsoft.com/office/officeart/2005/8/layout/cycle8"/>
    <dgm:cxn modelId="{4D4A4857-E00E-4071-878D-5A932340A644}" type="presParOf" srcId="{445FFDF1-C029-41C6-B1B9-B185803617CE}" destId="{10E9D1ED-AE7D-406D-8338-29D2CCA4585A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A1C11-A177-4877-949E-EF634F479CF8}">
      <dsp:nvSpPr>
        <dsp:cNvPr id="0" name=""/>
        <dsp:cNvSpPr/>
      </dsp:nvSpPr>
      <dsp:spPr>
        <a:xfrm>
          <a:off x="0" y="121918"/>
          <a:ext cx="3104267" cy="1150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3200" kern="1200" dirty="0" smtClean="0">
              <a:latin typeface="+mn-lt"/>
              <a:cs typeface="Times New Roman" panose="02020603050405020304" pitchFamily="18" charset="0"/>
            </a:rPr>
            <a:t>Stara škola</a:t>
          </a:r>
          <a:endParaRPr lang="en-US" sz="3200" kern="1200" dirty="0">
            <a:latin typeface="+mn-lt"/>
            <a:cs typeface="Times New Roman" panose="02020603050405020304" pitchFamily="18" charset="0"/>
          </a:endParaRPr>
        </a:p>
      </dsp:txBody>
      <dsp:txXfrm>
        <a:off x="33689" y="155607"/>
        <a:ext cx="3036889" cy="1082851"/>
      </dsp:txXfrm>
    </dsp:sp>
    <dsp:sp modelId="{CDF59B52-B78A-40C5-92EB-5E4C7845B65D}">
      <dsp:nvSpPr>
        <dsp:cNvPr id="0" name=""/>
        <dsp:cNvSpPr/>
      </dsp:nvSpPr>
      <dsp:spPr>
        <a:xfrm>
          <a:off x="310426" y="1272148"/>
          <a:ext cx="229904" cy="796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6481"/>
              </a:lnTo>
              <a:lnTo>
                <a:pt x="229904" y="7964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BE45C-B4BD-4492-A9BE-B838058EA6ED}">
      <dsp:nvSpPr>
        <dsp:cNvPr id="0" name=""/>
        <dsp:cNvSpPr/>
      </dsp:nvSpPr>
      <dsp:spPr>
        <a:xfrm>
          <a:off x="540331" y="1493514"/>
          <a:ext cx="2483414" cy="1150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Obrazovanje samo one 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đece 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koja mogu  da se uklope u postojeći obrazovni sistem</a:t>
          </a:r>
          <a:endParaRPr lang="en-US" sz="1600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4020" y="1527203"/>
        <a:ext cx="2416036" cy="1082851"/>
      </dsp:txXfrm>
    </dsp:sp>
    <dsp:sp modelId="{CEA890CD-ACF4-4F45-8E88-B016E72C06A0}">
      <dsp:nvSpPr>
        <dsp:cNvPr id="0" name=""/>
        <dsp:cNvSpPr/>
      </dsp:nvSpPr>
      <dsp:spPr>
        <a:xfrm>
          <a:off x="310426" y="1272148"/>
          <a:ext cx="229904" cy="46826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82684"/>
              </a:lnTo>
              <a:lnTo>
                <a:pt x="229904" y="46826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50469-0DCE-4023-884E-1CF28688D58C}">
      <dsp:nvSpPr>
        <dsp:cNvPr id="0" name=""/>
        <dsp:cNvSpPr/>
      </dsp:nvSpPr>
      <dsp:spPr>
        <a:xfrm>
          <a:off x="540331" y="5379717"/>
          <a:ext cx="2483414" cy="1150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Institucionalizacija 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đece 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sa smetnjama</a:t>
          </a:r>
          <a:endParaRPr lang="en-US" sz="1600" kern="12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sp:txBody>
      <dsp:txXfrm>
        <a:off x="574020" y="5413406"/>
        <a:ext cx="2416036" cy="1082851"/>
      </dsp:txXfrm>
    </dsp:sp>
    <dsp:sp modelId="{BAF8C09C-51B4-4366-A613-B94A94F3D401}">
      <dsp:nvSpPr>
        <dsp:cNvPr id="0" name=""/>
        <dsp:cNvSpPr/>
      </dsp:nvSpPr>
      <dsp:spPr>
        <a:xfrm>
          <a:off x="310426" y="1272148"/>
          <a:ext cx="229904" cy="20918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882"/>
              </a:lnTo>
              <a:lnTo>
                <a:pt x="229904" y="20918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F7AE88-2588-4857-9436-A8E2F6CB0E1A}">
      <dsp:nvSpPr>
        <dsp:cNvPr id="0" name=""/>
        <dsp:cNvSpPr/>
      </dsp:nvSpPr>
      <dsp:spPr>
        <a:xfrm>
          <a:off x="540331" y="2788915"/>
          <a:ext cx="2483414" cy="1150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Izdvajanje iz okruženja, grupe vršnjaka</a:t>
          </a:r>
          <a:endParaRPr lang="en-US" sz="1600" kern="12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sp:txBody>
      <dsp:txXfrm>
        <a:off x="574020" y="2822604"/>
        <a:ext cx="2416036" cy="1082851"/>
      </dsp:txXfrm>
    </dsp:sp>
    <dsp:sp modelId="{9EEAA992-C9CF-4FEA-B2F1-90FB5EBC96A0}">
      <dsp:nvSpPr>
        <dsp:cNvPr id="0" name=""/>
        <dsp:cNvSpPr/>
      </dsp:nvSpPr>
      <dsp:spPr>
        <a:xfrm>
          <a:off x="310426" y="1272148"/>
          <a:ext cx="229904" cy="3387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7283"/>
              </a:lnTo>
              <a:lnTo>
                <a:pt x="229904" y="33872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659DF9-6828-4CE8-8F8B-18B13385D354}">
      <dsp:nvSpPr>
        <dsp:cNvPr id="0" name=""/>
        <dsp:cNvSpPr/>
      </dsp:nvSpPr>
      <dsp:spPr>
        <a:xfrm>
          <a:off x="540331" y="4084316"/>
          <a:ext cx="2483414" cy="1150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Nagla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šavanje nedostataka osobe, etiketiranje</a:t>
          </a:r>
          <a:endParaRPr lang="en-US" sz="1600" kern="12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sp:txBody>
      <dsp:txXfrm>
        <a:off x="574020" y="4118005"/>
        <a:ext cx="2416036" cy="1082851"/>
      </dsp:txXfrm>
    </dsp:sp>
    <dsp:sp modelId="{EAF013D7-F169-453E-8F47-EABD6D15132F}">
      <dsp:nvSpPr>
        <dsp:cNvPr id="0" name=""/>
        <dsp:cNvSpPr/>
      </dsp:nvSpPr>
      <dsp:spPr>
        <a:xfrm>
          <a:off x="3971942" y="112839"/>
          <a:ext cx="3104267" cy="1150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3200" kern="1200" dirty="0" smtClean="0">
              <a:latin typeface="+mn-lt"/>
              <a:cs typeface="Times New Roman" panose="02020603050405020304" pitchFamily="18" charset="0"/>
            </a:rPr>
            <a:t>Nova</a:t>
          </a:r>
          <a:r>
            <a:rPr lang="sr-Latn-ME" sz="3600" kern="120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sr-Latn-ME" sz="3200" kern="1200" dirty="0" smtClean="0">
              <a:latin typeface="+mn-lt"/>
              <a:cs typeface="Times New Roman" panose="02020603050405020304" pitchFamily="18" charset="0"/>
            </a:rPr>
            <a:t>škola</a:t>
          </a:r>
          <a:endParaRPr lang="en-US" sz="3200" kern="1200" dirty="0">
            <a:latin typeface="+mn-lt"/>
            <a:cs typeface="Times New Roman" panose="02020603050405020304" pitchFamily="18" charset="0"/>
          </a:endParaRPr>
        </a:p>
      </dsp:txBody>
      <dsp:txXfrm>
        <a:off x="4005631" y="146528"/>
        <a:ext cx="3036889" cy="1082851"/>
      </dsp:txXfrm>
    </dsp:sp>
    <dsp:sp modelId="{D80E4F2D-4540-4BC1-AE3A-7C5C9CF518E7}">
      <dsp:nvSpPr>
        <dsp:cNvPr id="0" name=""/>
        <dsp:cNvSpPr/>
      </dsp:nvSpPr>
      <dsp:spPr>
        <a:xfrm>
          <a:off x="4282369" y="1263068"/>
          <a:ext cx="310426" cy="796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6993"/>
              </a:lnTo>
              <a:lnTo>
                <a:pt x="310426" y="7969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606DD2-22AF-48B0-9768-6AB9B6B0C70B}">
      <dsp:nvSpPr>
        <dsp:cNvPr id="0" name=""/>
        <dsp:cNvSpPr/>
      </dsp:nvSpPr>
      <dsp:spPr>
        <a:xfrm>
          <a:off x="4592795" y="1484947"/>
          <a:ext cx="2483414" cy="1150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Obrazovni sistem otvoren za svu 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đecu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, prilagođavanje škola obrazovnim potrebama 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đece</a:t>
          </a:r>
          <a:endParaRPr lang="en-US" sz="1600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26484" y="1518636"/>
        <a:ext cx="2416036" cy="1082851"/>
      </dsp:txXfrm>
    </dsp:sp>
    <dsp:sp modelId="{A0E2D38D-3936-4F88-8DF4-F864C5FE4FEF}">
      <dsp:nvSpPr>
        <dsp:cNvPr id="0" name=""/>
        <dsp:cNvSpPr/>
      </dsp:nvSpPr>
      <dsp:spPr>
        <a:xfrm>
          <a:off x="4282369" y="1263068"/>
          <a:ext cx="310426" cy="2123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3615"/>
              </a:lnTo>
              <a:lnTo>
                <a:pt x="310426" y="21236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5A7453-7F43-4AD1-A05E-DD0777EFE7E6}">
      <dsp:nvSpPr>
        <dsp:cNvPr id="0" name=""/>
        <dsp:cNvSpPr/>
      </dsp:nvSpPr>
      <dsp:spPr>
        <a:xfrm>
          <a:off x="4592795" y="2811569"/>
          <a:ext cx="2483414" cy="1150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Uključivanje 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đece 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sa smetnjama u redovne škole</a:t>
          </a:r>
          <a:endParaRPr lang="en-US" sz="1600" kern="12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sp:txBody>
      <dsp:txXfrm>
        <a:off x="4626484" y="2845258"/>
        <a:ext cx="2416036" cy="1082851"/>
      </dsp:txXfrm>
    </dsp:sp>
    <dsp:sp modelId="{EC242C53-B78F-44C4-9754-08AE93D98D58}">
      <dsp:nvSpPr>
        <dsp:cNvPr id="0" name=""/>
        <dsp:cNvSpPr/>
      </dsp:nvSpPr>
      <dsp:spPr>
        <a:xfrm>
          <a:off x="4282369" y="1263068"/>
          <a:ext cx="310426" cy="3394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4753"/>
              </a:lnTo>
              <a:lnTo>
                <a:pt x="310426" y="33947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4CCDF-10A4-439E-9F03-E067107B9993}">
      <dsp:nvSpPr>
        <dsp:cNvPr id="0" name=""/>
        <dsp:cNvSpPr/>
      </dsp:nvSpPr>
      <dsp:spPr>
        <a:xfrm>
          <a:off x="4592795" y="4082707"/>
          <a:ext cx="2483414" cy="1150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Socijali</a:t>
          </a:r>
          <a:r>
            <a:rPr lang="en-US" sz="1600" kern="1200" dirty="0" err="1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zacija</a:t>
          </a:r>
          <a:r>
            <a:rPr lang="en-US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i</a:t>
          </a:r>
          <a:r>
            <a:rPr lang="en-US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1600" kern="1200" dirty="0" err="1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uklju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či</a:t>
          </a:r>
          <a:r>
            <a:rPr lang="en-US" sz="1600" kern="1200" dirty="0" err="1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vanje</a:t>
          </a:r>
          <a:r>
            <a:rPr lang="en-US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 u </a:t>
          </a:r>
          <a:r>
            <a:rPr lang="en-US" sz="1600" kern="1200" dirty="0" err="1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vr</a:t>
          </a: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šnjačku grupu</a:t>
          </a:r>
          <a:endParaRPr lang="en-US" sz="1600" kern="12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sp:txBody>
      <dsp:txXfrm>
        <a:off x="4626484" y="4116396"/>
        <a:ext cx="2416036" cy="1082851"/>
      </dsp:txXfrm>
    </dsp:sp>
    <dsp:sp modelId="{573345B8-2594-4A76-89B7-BBBE0EB28AB2}">
      <dsp:nvSpPr>
        <dsp:cNvPr id="0" name=""/>
        <dsp:cNvSpPr/>
      </dsp:nvSpPr>
      <dsp:spPr>
        <a:xfrm>
          <a:off x="4282369" y="1263068"/>
          <a:ext cx="310426" cy="4716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6392"/>
              </a:lnTo>
              <a:lnTo>
                <a:pt x="310426" y="47163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E282D2-03BB-4A62-961A-67583A6BB416}">
      <dsp:nvSpPr>
        <dsp:cNvPr id="0" name=""/>
        <dsp:cNvSpPr/>
      </dsp:nvSpPr>
      <dsp:spPr>
        <a:xfrm>
          <a:off x="4592795" y="5404346"/>
          <a:ext cx="2483414" cy="1150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600" kern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Programi bazirani na potrebama, a ne na dijagnozi</a:t>
          </a:r>
          <a:endParaRPr lang="en-US" sz="1600" kern="12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sp:txBody>
      <dsp:txXfrm>
        <a:off x="4626484" y="5438035"/>
        <a:ext cx="2416036" cy="10828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032C7D-6A55-4A26-91E5-E33B5C2F2351}">
      <dsp:nvSpPr>
        <dsp:cNvPr id="0" name=""/>
        <dsp:cNvSpPr/>
      </dsp:nvSpPr>
      <dsp:spPr>
        <a:xfrm>
          <a:off x="1310371" y="360446"/>
          <a:ext cx="4963528" cy="4963528"/>
        </a:xfrm>
        <a:prstGeom prst="pie">
          <a:avLst>
            <a:gd name="adj1" fmla="val 16200000"/>
            <a:gd name="adj2" fmla="val 1928571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Empatija, altruizam</a:t>
          </a:r>
          <a:endParaRPr lang="sr-Latn-RS" sz="160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3917996" y="821345"/>
        <a:ext cx="1181792" cy="945434"/>
      </dsp:txXfrm>
    </dsp:sp>
    <dsp:sp modelId="{80098AB1-F000-4960-8FC5-EB11A7E7417E}">
      <dsp:nvSpPr>
        <dsp:cNvPr id="0" name=""/>
        <dsp:cNvSpPr/>
      </dsp:nvSpPr>
      <dsp:spPr>
        <a:xfrm>
          <a:off x="1374188" y="440217"/>
          <a:ext cx="4963528" cy="4963528"/>
        </a:xfrm>
        <a:prstGeom prst="pie">
          <a:avLst>
            <a:gd name="adj1" fmla="val 19285716"/>
            <a:gd name="adj2" fmla="val 77142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Po</a:t>
          </a:r>
          <a:r>
            <a:rPr lang="sr-Latn-ME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štovanje, p</a:t>
          </a:r>
          <a:r>
            <a:rPr lang="sr-Latn-R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rihvatanje, podrška</a:t>
          </a:r>
          <a:endParaRPr lang="sr-Latn-RS" sz="160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4745251" y="2239496"/>
        <a:ext cx="1359061" cy="827254"/>
      </dsp:txXfrm>
    </dsp:sp>
    <dsp:sp modelId="{024730FA-AFFF-40DE-8473-BED30F0F7EA9}">
      <dsp:nvSpPr>
        <dsp:cNvPr id="0" name=""/>
        <dsp:cNvSpPr/>
      </dsp:nvSpPr>
      <dsp:spPr>
        <a:xfrm>
          <a:off x="1351143" y="540670"/>
          <a:ext cx="4963528" cy="4963528"/>
        </a:xfrm>
        <a:prstGeom prst="pie">
          <a:avLst>
            <a:gd name="adj1" fmla="val 771428"/>
            <a:gd name="adj2" fmla="val 385714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Stručnost</a:t>
          </a:r>
          <a:r>
            <a:rPr lang="en-U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,</a:t>
          </a:r>
          <a:r>
            <a:rPr lang="sr-Latn-R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edukacija</a:t>
          </a:r>
          <a:endParaRPr lang="sr-Latn-RS" sz="160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4538438" y="3480379"/>
        <a:ext cx="1181792" cy="915889"/>
      </dsp:txXfrm>
    </dsp:sp>
    <dsp:sp modelId="{80641982-9B17-43CA-8F2F-B6AAC25898B3}">
      <dsp:nvSpPr>
        <dsp:cNvPr id="0" name=""/>
        <dsp:cNvSpPr/>
      </dsp:nvSpPr>
      <dsp:spPr>
        <a:xfrm>
          <a:off x="1258963" y="584987"/>
          <a:ext cx="4963528" cy="4963528"/>
        </a:xfrm>
        <a:prstGeom prst="pie">
          <a:avLst>
            <a:gd name="adj1" fmla="val 3857226"/>
            <a:gd name="adj2" fmla="val 69428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Strpljenje</a:t>
          </a:r>
          <a:r>
            <a:rPr lang="en-U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, </a:t>
          </a:r>
          <a:r>
            <a:rPr lang="en-US" sz="1600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upornost</a:t>
          </a:r>
          <a:r>
            <a:rPr lang="sr-Latn-ME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, istrajnost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ME" sz="160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64604" y="4484902"/>
        <a:ext cx="1152247" cy="827254"/>
      </dsp:txXfrm>
    </dsp:sp>
    <dsp:sp modelId="{D5B34558-8B36-4383-8277-A93D8F5E9D4E}">
      <dsp:nvSpPr>
        <dsp:cNvPr id="0" name=""/>
        <dsp:cNvSpPr/>
      </dsp:nvSpPr>
      <dsp:spPr>
        <a:xfrm>
          <a:off x="1166783" y="540670"/>
          <a:ext cx="4963528" cy="4963528"/>
        </a:xfrm>
        <a:prstGeom prst="pie">
          <a:avLst>
            <a:gd name="adj1" fmla="val 6942858"/>
            <a:gd name="adj2" fmla="val 100285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Socijalne</a:t>
          </a:r>
          <a:r>
            <a:rPr lang="en-U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vje</a:t>
          </a:r>
          <a:r>
            <a:rPr lang="sr-Latn-ME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š</a:t>
          </a:r>
          <a:r>
            <a:rPr lang="en-U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tine</a:t>
          </a:r>
          <a:r>
            <a:rPr lang="sr-Latn-R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endParaRPr lang="sr-Latn-RS" sz="160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1761225" y="3480379"/>
        <a:ext cx="1181792" cy="915889"/>
      </dsp:txXfrm>
    </dsp:sp>
    <dsp:sp modelId="{36DCD8BD-56AE-4E83-A429-343B868CDF0A}">
      <dsp:nvSpPr>
        <dsp:cNvPr id="0" name=""/>
        <dsp:cNvSpPr/>
      </dsp:nvSpPr>
      <dsp:spPr>
        <a:xfrm>
          <a:off x="1143738" y="440217"/>
          <a:ext cx="4963528" cy="4963528"/>
        </a:xfrm>
        <a:prstGeom prst="pie">
          <a:avLst>
            <a:gd name="adj1" fmla="val 10028574"/>
            <a:gd name="adj2" fmla="val 1311428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Tolerancija</a:t>
          </a:r>
          <a:r>
            <a:rPr lang="en-U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na</a:t>
          </a:r>
          <a:r>
            <a:rPr lang="sr-Latn-RS" sz="16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različitosti, bez predrasuda</a:t>
          </a:r>
          <a:endParaRPr lang="sr-Latn-RS" sz="160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1377142" y="2239496"/>
        <a:ext cx="1359061" cy="827254"/>
      </dsp:txXfrm>
    </dsp:sp>
    <dsp:sp modelId="{1722F26E-5164-4AD9-93F5-0938C480A4BA}">
      <dsp:nvSpPr>
        <dsp:cNvPr id="0" name=""/>
        <dsp:cNvSpPr/>
      </dsp:nvSpPr>
      <dsp:spPr>
        <a:xfrm>
          <a:off x="1207555" y="360446"/>
          <a:ext cx="4963528" cy="4963528"/>
        </a:xfrm>
        <a:prstGeom prst="pie">
          <a:avLst>
            <a:gd name="adj1" fmla="val 13114284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Fleksibilnost</a:t>
          </a:r>
          <a:endParaRPr lang="sr-Latn-RS" sz="160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2381666" y="821345"/>
        <a:ext cx="1181792" cy="945434"/>
      </dsp:txXfrm>
    </dsp:sp>
    <dsp:sp modelId="{28546261-592D-450E-9972-A9980660FDFA}">
      <dsp:nvSpPr>
        <dsp:cNvPr id="0" name=""/>
        <dsp:cNvSpPr/>
      </dsp:nvSpPr>
      <dsp:spPr>
        <a:xfrm>
          <a:off x="1002857" y="53180"/>
          <a:ext cx="5578061" cy="5578061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BCC0D8-E521-497B-A543-AC4E21B9056C}">
      <dsp:nvSpPr>
        <dsp:cNvPr id="0" name=""/>
        <dsp:cNvSpPr/>
      </dsp:nvSpPr>
      <dsp:spPr>
        <a:xfrm>
          <a:off x="1067076" y="133304"/>
          <a:ext cx="5578061" cy="5578061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53C882-ABD9-4174-B300-3B87AE78A494}">
      <dsp:nvSpPr>
        <dsp:cNvPr id="0" name=""/>
        <dsp:cNvSpPr/>
      </dsp:nvSpPr>
      <dsp:spPr>
        <a:xfrm>
          <a:off x="1043949" y="233524"/>
          <a:ext cx="5578061" cy="5578061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9C4C99-F707-4D50-BA1E-861DCDF9B662}">
      <dsp:nvSpPr>
        <dsp:cNvPr id="0" name=""/>
        <dsp:cNvSpPr/>
      </dsp:nvSpPr>
      <dsp:spPr>
        <a:xfrm>
          <a:off x="951697" y="277591"/>
          <a:ext cx="5578061" cy="5578061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F441B5-F08D-407D-9E46-350AC560FB0A}">
      <dsp:nvSpPr>
        <dsp:cNvPr id="0" name=""/>
        <dsp:cNvSpPr/>
      </dsp:nvSpPr>
      <dsp:spPr>
        <a:xfrm>
          <a:off x="859445" y="233524"/>
          <a:ext cx="5578061" cy="5578061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EE6F03-BAAC-401D-B611-ADEB561BEB1B}">
      <dsp:nvSpPr>
        <dsp:cNvPr id="0" name=""/>
        <dsp:cNvSpPr/>
      </dsp:nvSpPr>
      <dsp:spPr>
        <a:xfrm>
          <a:off x="836318" y="133304"/>
          <a:ext cx="5578061" cy="5578061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E9D1ED-AE7D-406D-8338-29D2CCA4585A}">
      <dsp:nvSpPr>
        <dsp:cNvPr id="0" name=""/>
        <dsp:cNvSpPr/>
      </dsp:nvSpPr>
      <dsp:spPr>
        <a:xfrm>
          <a:off x="900536" y="53180"/>
          <a:ext cx="5578061" cy="5578061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EAECE-D8D9-488D-ADCC-9B97E410F6DF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30887-19B3-481C-887A-24C8AE6E2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12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75501A3-6267-45E8-A53C-22AC8AF1527B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AE32126-AFCC-44CA-8E14-D529D38F349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hyperlink" Target="http://sh.wikipedia.org/wiki/Datoteka:AndreaBocelliMar10.jpg" TargetMode="External"/><Relationship Id="rId9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juqzXMN-qmU" TargetMode="External"/><Relationship Id="rId3" Type="http://schemas.openxmlformats.org/officeDocument/2006/relationships/hyperlink" Target="https://www.youtube.com/watch?v=IUUNKUa32iQ" TargetMode="External"/><Relationship Id="rId7" Type="http://schemas.openxmlformats.org/officeDocument/2006/relationships/hyperlink" Target="https://www.youtube.com/watch?v=WB9UvjnYO90" TargetMode="External"/><Relationship Id="rId2" Type="http://schemas.openxmlformats.org/officeDocument/2006/relationships/hyperlink" Target="https://www.youtube.com/watch?v=4gNtwwvbmX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0rOcV-lwQcc" TargetMode="External"/><Relationship Id="rId5" Type="http://schemas.openxmlformats.org/officeDocument/2006/relationships/hyperlink" Target="https://www.youtube.com/watch?v=IpmID7g3D1g" TargetMode="External"/><Relationship Id="rId10" Type="http://schemas.openxmlformats.org/officeDocument/2006/relationships/hyperlink" Target="https://www.youtube.com/watch?v=jS94ww7tpKY" TargetMode="External"/><Relationship Id="rId4" Type="http://schemas.openxmlformats.org/officeDocument/2006/relationships/hyperlink" Target="https://www.youtube.com/watch?v=z7351ICgZDI" TargetMode="External"/><Relationship Id="rId9" Type="http://schemas.openxmlformats.org/officeDocument/2006/relationships/hyperlink" Target="https://www.youtube.com/watch?v=HqlfF4hFKt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83102"/>
          </a:xfrm>
        </p:spPr>
        <p:txBody>
          <a:bodyPr/>
          <a:lstStyle/>
          <a:p>
            <a:pPr algn="ctr"/>
            <a:r>
              <a:rPr lang="sr-Latn-CS" dirty="0" smtClean="0"/>
              <a:t>Predrasude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5867400"/>
            <a:ext cx="7406640" cy="30480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sr-Latn-CS" sz="3900" dirty="0" smtClean="0"/>
              <a:t>Inkluzivni </a:t>
            </a:r>
            <a:r>
              <a:rPr lang="sr-Latn-CS" sz="3900" dirty="0" smtClean="0"/>
              <a:t>aktiv</a:t>
            </a:r>
            <a:endParaRPr lang="sr-Latn-CS" sz="39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295400"/>
            <a:ext cx="72390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0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772400" cy="4800600"/>
          </a:xfrm>
        </p:spPr>
        <p:txBody>
          <a:bodyPr/>
          <a:lstStyle/>
          <a:p>
            <a:pPr algn="just">
              <a:buFontTx/>
              <a:buNone/>
            </a:pPr>
            <a:r>
              <a:rPr lang="sl-SI" altLang="en-US" sz="4000" b="1" i="1" dirty="0" smtClean="0">
                <a:latin typeface="Garamond" pitchFamily="18" charset="0"/>
              </a:rPr>
              <a:t>“</a:t>
            </a:r>
            <a:r>
              <a:rPr lang="sl-SI" altLang="en-US" sz="4000" b="1" i="1" dirty="0" smtClean="0">
                <a:latin typeface="Garamond" pitchFamily="18" charset="0"/>
              </a:rPr>
              <a:t>Stečene dispozicije pozitivnog ili negativnog ocjenjivanja, ośećanja i tendencija da se preduzme akcija za ili protiv u odnosu na različite objekte”!</a:t>
            </a:r>
            <a:endParaRPr lang="en-US" altLang="en-US" sz="4000" b="1" i="1" dirty="0" smtClean="0">
              <a:latin typeface="Garamond" pitchFamily="18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7498080" cy="1143000"/>
          </a:xfrm>
        </p:spPr>
        <p:txBody>
          <a:bodyPr/>
          <a:lstStyle/>
          <a:p>
            <a:pPr algn="ctr">
              <a:defRPr/>
            </a:pPr>
            <a:r>
              <a:rPr lang="sl-SI" i="1" dirty="0" smtClean="0">
                <a:solidFill>
                  <a:schemeClr val="tx1"/>
                </a:solidFill>
                <a:latin typeface="Garamond" pitchFamily="18" charset="0"/>
              </a:rPr>
              <a:t>Stavovi su...</a:t>
            </a:r>
            <a:endParaRPr lang="en-US" i="1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7382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498080" cy="1143000"/>
          </a:xfrm>
        </p:spPr>
        <p:txBody>
          <a:bodyPr/>
          <a:lstStyle/>
          <a:p>
            <a:pPr algn="ctr">
              <a:defRPr/>
            </a:pPr>
            <a:r>
              <a:rPr lang="sl-SI" i="1" dirty="0">
                <a:solidFill>
                  <a:schemeClr val="tx1"/>
                </a:solidFill>
                <a:latin typeface="Garamond" pitchFamily="18" charset="0"/>
              </a:rPr>
              <a:t>Karakteristike stavova</a:t>
            </a:r>
            <a:endParaRPr lang="en-US" i="1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74825"/>
            <a:ext cx="7848600" cy="4625975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Char char="J"/>
            </a:pPr>
            <a:r>
              <a:rPr lang="sl-SI" altLang="en-US" sz="2800" dirty="0" smtClean="0">
                <a:latin typeface="Garamond" pitchFamily="18" charset="0"/>
              </a:rPr>
              <a:t>Kognitivna – svaki stav predstavlja određena znanja, činjenice i sudove o predmetu stava,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J"/>
            </a:pPr>
            <a:r>
              <a:rPr lang="sl-SI" altLang="en-US" sz="2800" dirty="0" smtClean="0">
                <a:latin typeface="Garamond" pitchFamily="18" charset="0"/>
              </a:rPr>
              <a:t>Emocionalna – ogleda se u prijatnim emocijama prema pojavama i ličnostima u odnosu na koje imamo pozirivan stav, odnosno mržnji, odbojnosti, nedopadanju – kada su stavovi negativni,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J"/>
            </a:pPr>
            <a:r>
              <a:rPr lang="sl-SI" altLang="en-US" sz="2800" dirty="0" smtClean="0">
                <a:latin typeface="Garamond" pitchFamily="18" charset="0"/>
              </a:rPr>
              <a:t>Konativna (djelatna) – tendencija da se učini neka akcija, da se realizuje nešto za što imamo pozitivne stvavove, odnosno da se otkaže podrška realizacije akcije prema kojoj imamo negativan stav.</a:t>
            </a:r>
            <a:endParaRPr lang="en-US" altLang="en-US" sz="2800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5726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sl-SI" i="1" dirty="0">
                <a:solidFill>
                  <a:schemeClr val="tx1"/>
                </a:solidFill>
                <a:latin typeface="Garamond" pitchFamily="18" charset="0"/>
              </a:rPr>
              <a:t>Vrste stavova</a:t>
            </a:r>
            <a:endParaRPr lang="en-US" i="1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2819400"/>
            <a:ext cx="7498080" cy="34290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J"/>
            </a:pPr>
            <a:r>
              <a:rPr lang="sl-SI" altLang="en-US" sz="3600" b="1" i="1" dirty="0" smtClean="0">
                <a:latin typeface="Garamond" pitchFamily="18" charset="0"/>
              </a:rPr>
              <a:t>Predrasude </a:t>
            </a:r>
            <a:endParaRPr lang="sl-SI" altLang="en-US" sz="3600" b="1" i="1" dirty="0" smtClean="0">
              <a:latin typeface="Garamond" pitchFamily="18" charset="0"/>
            </a:endParaRPr>
          </a:p>
          <a:p>
            <a:pPr algn="just">
              <a:buFont typeface="Wingdings" pitchFamily="2" charset="2"/>
              <a:buChar char="J"/>
            </a:pPr>
            <a:r>
              <a:rPr lang="sl-SI" altLang="en-US" sz="3600" b="1" i="1" dirty="0" smtClean="0">
                <a:latin typeface="Garamond" pitchFamily="18" charset="0"/>
              </a:rPr>
              <a:t>Stereotipi</a:t>
            </a:r>
            <a:endParaRPr lang="en-US" altLang="en-US" sz="3600" b="1" i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4031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219200"/>
            <a:ext cx="7406640" cy="4724400"/>
          </a:xfrm>
        </p:spPr>
        <p:txBody>
          <a:bodyPr/>
          <a:lstStyle/>
          <a:p>
            <a:r>
              <a:rPr lang="sr-Latn-CS" b="1" dirty="0" smtClean="0"/>
              <a:t>Predrasude:</a:t>
            </a:r>
          </a:p>
          <a:p>
            <a:endParaRPr lang="sr-Latn-CS" dirty="0" smtClean="0"/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 smtClean="0"/>
              <a:t>Negativni stavovi usmjereni protiv pojave, pojedinca ili grupe;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/>
              <a:t>Mišljenje ili sud koje se ne zasniva na </a:t>
            </a:r>
            <a:r>
              <a:rPr lang="sr-Latn-CS" dirty="0" smtClean="0"/>
              <a:t>činjenicama;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 smtClean="0"/>
              <a:t>Mišljenje se donosi bez dovoljno podataka i znanja;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 smtClean="0"/>
              <a:t>Nije opravdano niti logički izvedeno;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/>
              <a:t>Nema preispitivanja opravdanosti </a:t>
            </a:r>
            <a:r>
              <a:rPr lang="sr-Latn-CS" dirty="0" smtClean="0"/>
              <a:t>uvjerenja.</a:t>
            </a:r>
            <a:endParaRPr lang="sr-Latn-CS" dirty="0"/>
          </a:p>
          <a:p>
            <a:endParaRPr lang="sr-Latn-CS" dirty="0" smtClean="0"/>
          </a:p>
          <a:p>
            <a:pPr marL="484632" indent="-45720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3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219200"/>
            <a:ext cx="7406640" cy="4724400"/>
          </a:xfrm>
        </p:spPr>
        <p:txBody>
          <a:bodyPr>
            <a:normAutofit/>
          </a:bodyPr>
          <a:lstStyle/>
          <a:p>
            <a:r>
              <a:rPr lang="sr-Latn-CS" b="1" dirty="0" smtClean="0"/>
              <a:t>Stereotipi:</a:t>
            </a:r>
          </a:p>
          <a:p>
            <a:endParaRPr lang="sr-Latn-CS" dirty="0" smtClean="0"/>
          </a:p>
          <a:p>
            <a:pPr marL="484632" indent="-457200" algn="just">
              <a:buFont typeface="Arial" pitchFamily="34" charset="0"/>
              <a:buChar char="•"/>
            </a:pPr>
            <a:r>
              <a:rPr lang="sr-Latn-CS" dirty="0" smtClean="0"/>
              <a:t>Previše pojednostavljen način razmišljanja o pojavama ili grupama ljudi;</a:t>
            </a:r>
            <a:endParaRPr lang="sr-Latn-CS" dirty="0"/>
          </a:p>
          <a:p>
            <a:pPr marL="484632" indent="-457200" algn="just">
              <a:buFont typeface="Arial" pitchFamily="34" charset="0"/>
              <a:buChar char="•"/>
            </a:pPr>
            <a:r>
              <a:rPr lang="sr-Latn-CS" dirty="0" smtClean="0"/>
              <a:t>Mišljenje koje daje okvir za objašnjenje pojave/ događaja;</a:t>
            </a:r>
          </a:p>
          <a:p>
            <a:pPr marL="484632" indent="-457200" algn="just">
              <a:buFont typeface="Arial" pitchFamily="34" charset="0"/>
              <a:buChar char="•"/>
            </a:pPr>
            <a:r>
              <a:rPr lang="sr-Latn-CS" dirty="0" smtClean="0"/>
              <a:t>Djelimična obaviještenost o istom;</a:t>
            </a:r>
          </a:p>
          <a:p>
            <a:pPr marL="484632" indent="-457200" algn="just">
              <a:buFont typeface="Arial" pitchFamily="34" charset="0"/>
              <a:buChar char="•"/>
            </a:pPr>
            <a:r>
              <a:rPr lang="sr-Latn-CS" dirty="0" smtClean="0"/>
              <a:t>Usmjereni prema: društvenom sloju, invaliditetu, </a:t>
            </a:r>
            <a:r>
              <a:rPr lang="sr-Latn-CS" dirty="0" smtClean="0"/>
              <a:t>seksualnom </a:t>
            </a:r>
            <a:r>
              <a:rPr lang="sr-Latn-CS" dirty="0" smtClean="0"/>
              <a:t>opredjeljenju, religiji, rasi, polu, </a:t>
            </a:r>
            <a:r>
              <a:rPr lang="sr-Latn-CS" dirty="0" smtClean="0"/>
              <a:t>zanimanju... </a:t>
            </a:r>
            <a:endParaRPr lang="sr-Latn-CS" dirty="0" smtClean="0"/>
          </a:p>
          <a:p>
            <a:pPr marL="484632" indent="-457200">
              <a:buFont typeface="Arial" pitchFamily="34" charset="0"/>
              <a:buChar char="•"/>
            </a:pPr>
            <a:endParaRPr lang="sr-Latn-CS" dirty="0" smtClean="0"/>
          </a:p>
          <a:p>
            <a:pPr marL="484632" indent="-45720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3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295400"/>
            <a:ext cx="7406640" cy="4800600"/>
          </a:xfrm>
        </p:spPr>
        <p:txBody>
          <a:bodyPr/>
          <a:lstStyle/>
          <a:p>
            <a:r>
              <a:rPr lang="sr-Latn-CS" b="1" dirty="0" smtClean="0">
                <a:solidFill>
                  <a:schemeClr val="tx2"/>
                </a:solidFill>
              </a:rPr>
              <a:t>Uticaj</a:t>
            </a:r>
            <a:r>
              <a:rPr lang="sr-Latn-CS" b="1" dirty="0" smtClean="0"/>
              <a:t> na formiranje predrasuda imaju:</a:t>
            </a:r>
          </a:p>
          <a:p>
            <a:endParaRPr lang="sr-Latn-CS" dirty="0"/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 smtClean="0">
                <a:solidFill>
                  <a:schemeClr val="tx2">
                    <a:lumMod val="50000"/>
                  </a:schemeClr>
                </a:solidFill>
              </a:rPr>
              <a:t>Porodica</a:t>
            </a:r>
            <a:r>
              <a:rPr lang="sr-Latn-CS" dirty="0" smtClean="0"/>
              <a:t>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 smtClean="0">
                <a:solidFill>
                  <a:schemeClr val="tx2">
                    <a:lumMod val="50000"/>
                  </a:schemeClr>
                </a:solidFill>
              </a:rPr>
              <a:t>Škola</a:t>
            </a:r>
            <a:r>
              <a:rPr lang="sr-Latn-CS" dirty="0" smtClean="0"/>
              <a:t> (vaspitači, nastavnici, saradnici,...);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 smtClean="0"/>
              <a:t>Drugovi/ prijatelji;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 smtClean="0"/>
              <a:t>Kolege;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 smtClean="0"/>
              <a:t>Druge osobe koje procijenjujemo kao bitne;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dirty="0" smtClean="0"/>
              <a:t>Društvo u cjelini.</a:t>
            </a:r>
          </a:p>
          <a:p>
            <a:pPr marL="484632" indent="-457200">
              <a:buFont typeface="Arial" pitchFamily="34" charset="0"/>
              <a:buChar char="•"/>
            </a:pPr>
            <a:endParaRPr lang="sr-Latn-CS" dirty="0" smtClean="0"/>
          </a:p>
          <a:p>
            <a:pPr marL="484632" indent="-457200">
              <a:buFont typeface="Arial" pitchFamily="34" charset="0"/>
              <a:buChar char="•"/>
            </a:pPr>
            <a:endParaRPr lang="sr-Latn-CS" dirty="0" smtClean="0"/>
          </a:p>
        </p:txBody>
      </p:sp>
    </p:spTree>
    <p:extLst>
      <p:ext uri="{BB962C8B-B14F-4D97-AF65-F5344CB8AC3E}">
        <p14:creationId xmlns:p14="http://schemas.microsoft.com/office/powerpoint/2010/main" val="69369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13891" y="2033313"/>
            <a:ext cx="692125" cy="145792"/>
            <a:chOff x="4601817" y="2122139"/>
            <a:chExt cx="692125" cy="145792"/>
          </a:xfrm>
        </p:grpSpPr>
        <p:sp>
          <p:nvSpPr>
            <p:cNvPr id="44" name="Right Arrow 43"/>
            <p:cNvSpPr/>
            <p:nvPr/>
          </p:nvSpPr>
          <p:spPr>
            <a:xfrm rot="16200000">
              <a:off x="4874984" y="1848972"/>
              <a:ext cx="145792" cy="69212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9ACD4C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</p:sp>
        <p:sp>
          <p:nvSpPr>
            <p:cNvPr id="45" name="Right Arrow 4"/>
            <p:cNvSpPr/>
            <p:nvPr/>
          </p:nvSpPr>
          <p:spPr>
            <a:xfrm rot="16200000">
              <a:off x="4896853" y="2009266"/>
              <a:ext cx="102054" cy="4152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93119" y="121005"/>
            <a:ext cx="1933671" cy="1832114"/>
            <a:chOff x="3981045" y="209831"/>
            <a:chExt cx="1933671" cy="1832114"/>
          </a:xfrm>
        </p:grpSpPr>
        <p:sp>
          <p:nvSpPr>
            <p:cNvPr id="42" name="Oval 41"/>
            <p:cNvSpPr/>
            <p:nvPr/>
          </p:nvSpPr>
          <p:spPr>
            <a:xfrm>
              <a:off x="3981045" y="209831"/>
              <a:ext cx="1933671" cy="1832114"/>
            </a:xfrm>
            <a:prstGeom prst="ellipse">
              <a:avLst/>
            </a:prstGeom>
            <a:solidFill>
              <a:srgbClr val="9ACD4C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43" name="Oval 6"/>
            <p:cNvSpPr/>
            <p:nvPr/>
          </p:nvSpPr>
          <p:spPr>
            <a:xfrm>
              <a:off x="4264225" y="478138"/>
              <a:ext cx="1367311" cy="12955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Najkraći put obrade informacije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584066" y="2230032"/>
            <a:ext cx="186777" cy="692125"/>
            <a:chOff x="5971992" y="2318858"/>
            <a:chExt cx="186777" cy="692125"/>
          </a:xfrm>
        </p:grpSpPr>
        <p:sp>
          <p:nvSpPr>
            <p:cNvPr id="40" name="Right Arrow 39"/>
            <p:cNvSpPr/>
            <p:nvPr/>
          </p:nvSpPr>
          <p:spPr>
            <a:xfrm rot="19303519">
              <a:off x="5971992" y="2318858"/>
              <a:ext cx="186777" cy="69212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9ACD4C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</p:sp>
        <p:sp>
          <p:nvSpPr>
            <p:cNvPr id="41" name="Right Arrow 8"/>
            <p:cNvSpPr/>
            <p:nvPr/>
          </p:nvSpPr>
          <p:spPr>
            <a:xfrm rot="19303519">
              <a:off x="5978014" y="2474637"/>
              <a:ext cx="130744" cy="4152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631305" y="968763"/>
            <a:ext cx="1844501" cy="1832114"/>
            <a:chOff x="6019231" y="1057589"/>
            <a:chExt cx="1844501" cy="1832114"/>
          </a:xfrm>
        </p:grpSpPr>
        <p:sp>
          <p:nvSpPr>
            <p:cNvPr id="38" name="Oval 37"/>
            <p:cNvSpPr/>
            <p:nvPr/>
          </p:nvSpPr>
          <p:spPr>
            <a:xfrm>
              <a:off x="6019231" y="1057589"/>
              <a:ext cx="1844501" cy="1832114"/>
            </a:xfrm>
            <a:prstGeom prst="ellipse">
              <a:avLst/>
            </a:prstGeom>
            <a:solidFill>
              <a:srgbClr val="9ACD4C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39" name="Oval 10"/>
            <p:cNvSpPr/>
            <p:nvPr/>
          </p:nvSpPr>
          <p:spPr>
            <a:xfrm>
              <a:off x="6289352" y="1325896"/>
              <a:ext cx="1304259" cy="12955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Kompletira nepotpune informacije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888853" y="3440567"/>
            <a:ext cx="223236" cy="692125"/>
            <a:chOff x="6276779" y="3529393"/>
            <a:chExt cx="223236" cy="692125"/>
          </a:xfrm>
        </p:grpSpPr>
        <p:sp>
          <p:nvSpPr>
            <p:cNvPr id="36" name="Right Arrow 35"/>
            <p:cNvSpPr/>
            <p:nvPr/>
          </p:nvSpPr>
          <p:spPr>
            <a:xfrm rot="771429">
              <a:off x="6276779" y="3529393"/>
              <a:ext cx="223236" cy="69212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9ACD4C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</p:sp>
        <p:sp>
          <p:nvSpPr>
            <p:cNvPr id="37" name="Right Arrow 12"/>
            <p:cNvSpPr/>
            <p:nvPr/>
          </p:nvSpPr>
          <p:spPr>
            <a:xfrm rot="771429">
              <a:off x="6277619" y="3660367"/>
              <a:ext cx="156265" cy="4152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203788" y="3132837"/>
            <a:ext cx="1891478" cy="1832114"/>
            <a:chOff x="6591714" y="3221663"/>
            <a:chExt cx="1891478" cy="1832114"/>
          </a:xfrm>
        </p:grpSpPr>
        <p:sp>
          <p:nvSpPr>
            <p:cNvPr id="34" name="Oval 33"/>
            <p:cNvSpPr/>
            <p:nvPr/>
          </p:nvSpPr>
          <p:spPr>
            <a:xfrm>
              <a:off x="6591714" y="3221663"/>
              <a:ext cx="1891478" cy="1832114"/>
            </a:xfrm>
            <a:prstGeom prst="ellipse">
              <a:avLst/>
            </a:prstGeom>
            <a:solidFill>
              <a:srgbClr val="9ACD4C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35" name="Oval 14"/>
            <p:cNvSpPr/>
            <p:nvPr/>
          </p:nvSpPr>
          <p:spPr>
            <a:xfrm>
              <a:off x="6868715" y="3489970"/>
              <a:ext cx="1337476" cy="12955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“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Skra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ću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je”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proces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zaklju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č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ivanja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852639" y="4626061"/>
            <a:ext cx="692125" cy="208845"/>
            <a:chOff x="5240565" y="4714887"/>
            <a:chExt cx="692125" cy="208845"/>
          </a:xfrm>
        </p:grpSpPr>
        <p:sp>
          <p:nvSpPr>
            <p:cNvPr id="32" name="Right Arrow 31"/>
            <p:cNvSpPr/>
            <p:nvPr/>
          </p:nvSpPr>
          <p:spPr>
            <a:xfrm rot="3800859">
              <a:off x="5482205" y="4473247"/>
              <a:ext cx="208845" cy="69212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9ACD4C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</p:sp>
        <p:sp>
          <p:nvSpPr>
            <p:cNvPr id="33" name="Right Arrow 16"/>
            <p:cNvSpPr/>
            <p:nvPr/>
          </p:nvSpPr>
          <p:spPr>
            <a:xfrm rot="3800859">
              <a:off x="5499479" y="4583674"/>
              <a:ext cx="146192" cy="4152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43836" y="4837974"/>
            <a:ext cx="1937180" cy="1832114"/>
            <a:chOff x="5131762" y="4926800"/>
            <a:chExt cx="1937180" cy="1832114"/>
          </a:xfrm>
        </p:grpSpPr>
        <p:sp>
          <p:nvSpPr>
            <p:cNvPr id="30" name="Oval 29"/>
            <p:cNvSpPr/>
            <p:nvPr/>
          </p:nvSpPr>
          <p:spPr>
            <a:xfrm>
              <a:off x="5131762" y="4926800"/>
              <a:ext cx="1937180" cy="1832114"/>
            </a:xfrm>
            <a:prstGeom prst="ellipse">
              <a:avLst/>
            </a:prstGeom>
            <a:solidFill>
              <a:srgbClr val="9ACD4C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31" name="Oval 18"/>
            <p:cNvSpPr/>
            <p:nvPr/>
          </p:nvSpPr>
          <p:spPr>
            <a:xfrm>
              <a:off x="5415455" y="5195107"/>
              <a:ext cx="1369794" cy="12955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Z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adovoljava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potrebu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za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jasno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ć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om,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sigurnoš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ć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u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580847" y="4649279"/>
            <a:ext cx="669444" cy="293282"/>
            <a:chOff x="3968773" y="4738105"/>
            <a:chExt cx="669444" cy="293282"/>
          </a:xfrm>
        </p:grpSpPr>
        <p:sp>
          <p:nvSpPr>
            <p:cNvPr id="28" name="Right Arrow 27"/>
            <p:cNvSpPr/>
            <p:nvPr/>
          </p:nvSpPr>
          <p:spPr>
            <a:xfrm rot="6942857">
              <a:off x="4156854" y="4550024"/>
              <a:ext cx="293282" cy="66944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9ACD4C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</p:sp>
        <p:sp>
          <p:nvSpPr>
            <p:cNvPr id="29" name="Right Arrow 20"/>
            <p:cNvSpPr/>
            <p:nvPr/>
          </p:nvSpPr>
          <p:spPr>
            <a:xfrm rot="17742857">
              <a:off x="4219934" y="4644277"/>
              <a:ext cx="205297" cy="4016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422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521457" y="4964936"/>
            <a:ext cx="1772059" cy="1772059"/>
            <a:chOff x="2909383" y="5053762"/>
            <a:chExt cx="1772059" cy="1772059"/>
          </a:xfrm>
        </p:grpSpPr>
        <p:sp>
          <p:nvSpPr>
            <p:cNvPr id="26" name="Oval 25"/>
            <p:cNvSpPr/>
            <p:nvPr/>
          </p:nvSpPr>
          <p:spPr>
            <a:xfrm>
              <a:off x="2909383" y="5053762"/>
              <a:ext cx="1772059" cy="1772059"/>
            </a:xfrm>
            <a:prstGeom prst="ellipse">
              <a:avLst/>
            </a:prstGeom>
            <a:solidFill>
              <a:srgbClr val="9ACD4C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Oval 22"/>
            <p:cNvSpPr/>
            <p:nvPr/>
          </p:nvSpPr>
          <p:spPr>
            <a:xfrm>
              <a:off x="3168895" y="5313274"/>
              <a:ext cx="1253035" cy="12530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Poma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že da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vrednujemo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grupu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kojoj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pripadamo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(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druge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„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loše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“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, 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naša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„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dobra”)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991425" y="3443031"/>
            <a:ext cx="234435" cy="692125"/>
            <a:chOff x="3379351" y="3531857"/>
            <a:chExt cx="234435" cy="692125"/>
          </a:xfrm>
        </p:grpSpPr>
        <p:sp>
          <p:nvSpPr>
            <p:cNvPr id="24" name="Right Arrow 23"/>
            <p:cNvSpPr/>
            <p:nvPr/>
          </p:nvSpPr>
          <p:spPr>
            <a:xfrm rot="10028571">
              <a:off x="3379351" y="3531857"/>
              <a:ext cx="234435" cy="69212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9ACD4C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</p:sp>
        <p:sp>
          <p:nvSpPr>
            <p:cNvPr id="25" name="Right Arrow 24"/>
            <p:cNvSpPr/>
            <p:nvPr/>
          </p:nvSpPr>
          <p:spPr>
            <a:xfrm rot="20828571">
              <a:off x="3448799" y="3662457"/>
              <a:ext cx="164105" cy="4152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048734" y="3132837"/>
            <a:ext cx="1843296" cy="1832114"/>
            <a:chOff x="1436660" y="3221663"/>
            <a:chExt cx="1843296" cy="1832114"/>
          </a:xfrm>
        </p:grpSpPr>
        <p:sp>
          <p:nvSpPr>
            <p:cNvPr id="22" name="Oval 21"/>
            <p:cNvSpPr/>
            <p:nvPr/>
          </p:nvSpPr>
          <p:spPr>
            <a:xfrm>
              <a:off x="1436660" y="3221663"/>
              <a:ext cx="1843296" cy="1832114"/>
            </a:xfrm>
            <a:prstGeom prst="ellipse">
              <a:avLst/>
            </a:prstGeom>
            <a:solidFill>
              <a:srgbClr val="9ACD4C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Oval 26"/>
            <p:cNvSpPr/>
            <p:nvPr/>
          </p:nvSpPr>
          <p:spPr>
            <a:xfrm>
              <a:off x="1706604" y="3489970"/>
              <a:ext cx="1303408" cy="12955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O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pravda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va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diskriminaciju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pripadnika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drugi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grupa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360570" y="2216163"/>
            <a:ext cx="187015" cy="692125"/>
            <a:chOff x="3748496" y="2304989"/>
            <a:chExt cx="187015" cy="692125"/>
          </a:xfrm>
        </p:grpSpPr>
        <p:sp>
          <p:nvSpPr>
            <p:cNvPr id="20" name="Right Arrow 19"/>
            <p:cNvSpPr/>
            <p:nvPr/>
          </p:nvSpPr>
          <p:spPr>
            <a:xfrm rot="13140175">
              <a:off x="3748496" y="2304989"/>
              <a:ext cx="187015" cy="69212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9ACD4C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</p:sp>
        <p:sp>
          <p:nvSpPr>
            <p:cNvPr id="21" name="Right Arrow 28"/>
            <p:cNvSpPr/>
            <p:nvPr/>
          </p:nvSpPr>
          <p:spPr>
            <a:xfrm rot="23940175">
              <a:off x="3798348" y="2461069"/>
              <a:ext cx="130911" cy="4152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599136" y="927236"/>
            <a:ext cx="1934451" cy="1832114"/>
            <a:chOff x="1987062" y="1016062"/>
            <a:chExt cx="1934451" cy="1832114"/>
          </a:xfrm>
        </p:grpSpPr>
        <p:sp>
          <p:nvSpPr>
            <p:cNvPr id="18" name="Oval 17"/>
            <p:cNvSpPr/>
            <p:nvPr/>
          </p:nvSpPr>
          <p:spPr>
            <a:xfrm>
              <a:off x="1987062" y="1016062"/>
              <a:ext cx="1934451" cy="1832114"/>
            </a:xfrm>
            <a:prstGeom prst="ellipse">
              <a:avLst/>
            </a:prstGeom>
            <a:solidFill>
              <a:srgbClr val="9ACD4C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19" name="Oval 30"/>
            <p:cNvSpPr/>
            <p:nvPr/>
          </p:nvSpPr>
          <p:spPr>
            <a:xfrm>
              <a:off x="2270356" y="1284369"/>
              <a:ext cx="1367863" cy="12955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uLnTx/>
                  <a:uFillTx/>
                  <a:ea typeface="+mn-ea"/>
                  <a:cs typeface="Times New Roman" panose="02020603050405020304" pitchFamily="18" charset="0"/>
                </a:rPr>
                <a:t>“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uLnTx/>
                  <a:uFillTx/>
                  <a:ea typeface="+mn-ea"/>
                  <a:cs typeface="Times New Roman" panose="02020603050405020304" pitchFamily="18" charset="0"/>
                </a:rPr>
                <a:t>P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uLnTx/>
                  <a:uFillTx/>
                  <a:ea typeface="+mn-ea"/>
                  <a:cs typeface="Times New Roman" panose="02020603050405020304" pitchFamily="18" charset="0"/>
                </a:rPr>
                <a:t>opunjava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uLnTx/>
                  <a:uFillTx/>
                  <a:ea typeface="+mn-ea"/>
                  <a:cs typeface="Times New Roman" panose="02020603050405020304" pitchFamily="18" charset="0"/>
                </a:rPr>
                <a:t>praznine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uLnTx/>
                  <a:uFillTx/>
                  <a:ea typeface="+mn-ea"/>
                  <a:cs typeface="Times New Roman" panose="02020603050405020304" pitchFamily="18" charset="0"/>
                </a:rPr>
                <a:t>”</a:t>
              </a:r>
              <a:r>
                <a:rPr kumimoji="0" lang="sr-Latn-ME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312450" y="2221539"/>
            <a:ext cx="2519101" cy="2414923"/>
            <a:chOff x="3688330" y="2339205"/>
            <a:chExt cx="2519101" cy="2414923"/>
          </a:xfrm>
        </p:grpSpPr>
        <p:sp>
          <p:nvSpPr>
            <p:cNvPr id="47" name="Oval 46"/>
            <p:cNvSpPr/>
            <p:nvPr/>
          </p:nvSpPr>
          <p:spPr>
            <a:xfrm>
              <a:off x="3688330" y="2339205"/>
              <a:ext cx="2519101" cy="2414923"/>
            </a:xfrm>
            <a:prstGeom prst="ellipse">
              <a:avLst/>
            </a:prstGeom>
            <a:solidFill>
              <a:srgbClr val="9ACD4C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48" name="Oval 4"/>
            <p:cNvSpPr/>
            <p:nvPr/>
          </p:nvSpPr>
          <p:spPr>
            <a:xfrm>
              <a:off x="4057244" y="2692862"/>
              <a:ext cx="1781273" cy="17076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marR="0" lvl="0" indent="0" algn="ctr" defTabSz="8001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Mi</a:t>
              </a:r>
              <a:r>
                <a:rPr kumimoji="0" lang="sr-Latn-M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šljenje u </a:t>
              </a:r>
              <a:r>
                <a:rPr kumimoji="0" lang="sr-Latn-M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kojem </a:t>
              </a:r>
              <a:r>
                <a:rPr kumimoji="0" lang="sr-Latn-M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34770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dominiraju predrasude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770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23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651811"/>
              </p:ext>
            </p:extLst>
          </p:nvPr>
        </p:nvGraphicFramePr>
        <p:xfrm>
          <a:off x="1059874" y="30483"/>
          <a:ext cx="7076210" cy="6567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812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ME" dirty="0">
                <a:solidFill>
                  <a:schemeClr val="tx2">
                    <a:lumMod val="50000"/>
                  </a:schemeClr>
                </a:solidFill>
                <a:effectLst/>
                <a:cs typeface="Latha" pitchFamily="34" charset="0"/>
              </a:rPr>
              <a:t>STARA ŠKOLA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60" y="1219200"/>
            <a:ext cx="3269718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 descr="Srodna sli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600200"/>
            <a:ext cx="3549574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599" y="4876800"/>
            <a:ext cx="4304549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 descr="Rezultat slika za DISKRIMINACIJA DJE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569" y="73877"/>
            <a:ext cx="152400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44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ME" dirty="0" smtClean="0">
                <a:solidFill>
                  <a:schemeClr val="tx2">
                    <a:lumMod val="50000"/>
                  </a:schemeClr>
                </a:solidFill>
                <a:effectLst/>
                <a:cs typeface="Latha" pitchFamily="34" charset="0"/>
              </a:rPr>
              <a:t>NOVA </a:t>
            </a:r>
            <a:r>
              <a:rPr lang="sr-Latn-ME" dirty="0">
                <a:solidFill>
                  <a:schemeClr val="tx2">
                    <a:lumMod val="50000"/>
                  </a:schemeClr>
                </a:solidFill>
                <a:effectLst/>
                <a:cs typeface="Latha" pitchFamily="34" charset="0"/>
              </a:rPr>
              <a:t>ŠKOLA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01327"/>
            <a:ext cx="35052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Inkluzija djece sa poteškoćama i smetnjama u razvoju u škole i društv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30543"/>
            <a:ext cx="3824111" cy="221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rodna sli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1742">
            <a:off x="4738975" y="1143000"/>
            <a:ext cx="3208333" cy="27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zultat slika za SMAJLI SREC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566040" cy="104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3903">
            <a:off x="5105400" y="4189776"/>
            <a:ext cx="3799880" cy="1899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449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152400"/>
            <a:ext cx="3784520" cy="600682"/>
          </a:xfrm>
        </p:spPr>
        <p:txBody>
          <a:bodyPr>
            <a:normAutofit/>
          </a:bodyPr>
          <a:lstStyle/>
          <a:p>
            <a:pPr algn="ctr"/>
            <a:r>
              <a:rPr lang="sr-Latn-RS" sz="2400" cap="none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2400" cap="none" dirty="0" smtClean="0">
                <a:solidFill>
                  <a:schemeClr val="tx2">
                    <a:lumMod val="50000"/>
                  </a:schemeClr>
                </a:solidFill>
                <a:effectLst/>
                <a:cs typeface="Times New Roman" pitchFamily="18" charset="0"/>
              </a:rPr>
              <a:t>Kompetencije nastavnika </a:t>
            </a:r>
            <a:endParaRPr lang="en-US" sz="2400" cap="none" dirty="0">
              <a:solidFill>
                <a:schemeClr val="tx2">
                  <a:lumMod val="50000"/>
                </a:schemeClr>
              </a:solidFill>
              <a:effectLst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6751049"/>
              </p:ext>
            </p:extLst>
          </p:nvPr>
        </p:nvGraphicFramePr>
        <p:xfrm>
          <a:off x="914400" y="838200"/>
          <a:ext cx="7481456" cy="590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663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0688" cy="1143000"/>
          </a:xfrm>
        </p:spPr>
        <p:txBody>
          <a:bodyPr/>
          <a:lstStyle/>
          <a:p>
            <a:pPr marL="82296" lvl="0" algn="just">
              <a:spcBef>
                <a:spcPts val="600"/>
              </a:spcBef>
            </a:pPr>
            <a:r>
              <a:rPr lang="sr-Latn-CS" sz="2600" b="1" dirty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Predrasude </a:t>
            </a:r>
            <a:r>
              <a:rPr lang="sr-Latn-CS" sz="2600" b="1" dirty="0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prema</a:t>
            </a:r>
            <a:r>
              <a:rPr lang="en-US" sz="2600" b="1" dirty="0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 </a:t>
            </a:r>
            <a:r>
              <a:rPr lang="sr-Latn-RS" sz="2600" b="1" dirty="0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đ</a:t>
            </a:r>
            <a:r>
              <a:rPr lang="en-US" sz="2600" b="1" dirty="0" err="1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eci</a:t>
            </a:r>
            <a:r>
              <a:rPr lang="en-US" sz="2600" b="1" dirty="0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 </a:t>
            </a:r>
            <a:r>
              <a:rPr lang="en-US" sz="2600" b="1" dirty="0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sa </a:t>
            </a:r>
            <a:r>
              <a:rPr lang="en-US" sz="2600" b="1" dirty="0" err="1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posebnim</a:t>
            </a:r>
            <a:r>
              <a:rPr lang="en-US" sz="2600" b="1" dirty="0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 </a:t>
            </a:r>
            <a:r>
              <a:rPr lang="en-US" sz="2600" b="1" dirty="0" err="1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obrazovnim</a:t>
            </a:r>
            <a:r>
              <a:rPr lang="en-US" sz="2600" b="1" dirty="0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 </a:t>
            </a:r>
            <a:r>
              <a:rPr lang="en-US" sz="2600" b="1" dirty="0" err="1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potrebama</a:t>
            </a:r>
            <a:r>
              <a:rPr lang="sr-Latn-CS" sz="2600" b="1" dirty="0" smtClean="0">
                <a:solidFill>
                  <a:schemeClr val="tx2">
                    <a:lumMod val="50000"/>
                  </a:schemeClr>
                </a:solidFill>
                <a:effectLst/>
                <a:ea typeface="+mn-ea"/>
                <a:cs typeface="+mn-cs"/>
              </a:rPr>
              <a:t>: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0688" cy="4800600"/>
          </a:xfrm>
        </p:spPr>
        <p:txBody>
          <a:bodyPr>
            <a:normAutofit fontScale="70000" lnSpcReduction="20000"/>
          </a:bodyPr>
          <a:lstStyle/>
          <a:p>
            <a:pPr marL="228600" lvl="0" indent="-228600">
              <a:lnSpc>
                <a:spcPct val="120000"/>
              </a:lnSpc>
              <a:spcBef>
                <a:spcPts val="1000"/>
              </a:spcBef>
              <a:buClrTx/>
              <a:buSzPct val="125000"/>
              <a:buFont typeface="Arial" panose="020B0604020202020204" pitchFamily="34" charset="0"/>
              <a:buChar char="•"/>
            </a:pPr>
            <a:r>
              <a:rPr lang="sr-Latn-ME" sz="2600" dirty="0" smtClean="0">
                <a:solidFill>
                  <a:schemeClr val="tx2">
                    <a:lumMod val="50000"/>
                  </a:schemeClr>
                </a:solidFill>
              </a:rPr>
              <a:t>Ne </a:t>
            </a:r>
            <a:r>
              <a:rPr lang="sr-Latn-ME" sz="2600" dirty="0">
                <a:solidFill>
                  <a:schemeClr val="tx2">
                    <a:lumMod val="50000"/>
                  </a:schemeClr>
                </a:solidFill>
              </a:rPr>
              <a:t>mogu se uklopiti u društvo;</a:t>
            </a:r>
            <a:endParaRPr lang="sr-Latn-CS" sz="2600" dirty="0">
              <a:solidFill>
                <a:schemeClr val="tx2">
                  <a:lumMod val="50000"/>
                </a:schemeClr>
              </a:solidFill>
            </a:endParaRP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buClrTx/>
              <a:buSzPct val="125000"/>
              <a:buFont typeface="Arial" panose="020B0604020202020204" pitchFamily="34" charset="0"/>
              <a:buChar char="•"/>
            </a:pPr>
            <a:r>
              <a:rPr lang="sr-Latn-CS" sz="2600" dirty="0">
                <a:solidFill>
                  <a:schemeClr val="tx2">
                    <a:lumMod val="50000"/>
                  </a:schemeClr>
                </a:solidFill>
              </a:rPr>
              <a:t>Ne mogu se igrati sa </a:t>
            </a:r>
            <a:r>
              <a:rPr lang="sr-Latn-CS" sz="2600" dirty="0" smtClean="0">
                <a:solidFill>
                  <a:schemeClr val="tx2">
                    <a:lumMod val="50000"/>
                  </a:schemeClr>
                </a:solidFill>
              </a:rPr>
              <a:t>drugom </a:t>
            </a:r>
            <a:r>
              <a:rPr lang="sr-Latn-CS" sz="2600" dirty="0" smtClean="0">
                <a:solidFill>
                  <a:schemeClr val="tx2">
                    <a:lumMod val="50000"/>
                  </a:schemeClr>
                </a:solidFill>
              </a:rPr>
              <a:t>đecom</a:t>
            </a:r>
            <a:r>
              <a:rPr lang="sr-Latn-CS" sz="2600" dirty="0">
                <a:solidFill>
                  <a:schemeClr val="tx2">
                    <a:lumMod val="50000"/>
                  </a:schemeClr>
                </a:solidFill>
              </a:rPr>
              <a:t>;</a:t>
            </a:r>
            <a:endParaRPr lang="en-US" sz="2600" dirty="0">
              <a:solidFill>
                <a:schemeClr val="tx2">
                  <a:lumMod val="50000"/>
                </a:schemeClr>
              </a:solidFill>
            </a:endParaRP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buClrTx/>
              <a:buSzPct val="125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Ne </a:t>
            </a:r>
            <a:r>
              <a:rPr lang="en-US" sz="2600" dirty="0" err="1">
                <a:solidFill>
                  <a:schemeClr val="tx2">
                    <a:lumMod val="50000"/>
                  </a:schemeClr>
                </a:solidFill>
              </a:rPr>
              <a:t>mogu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US" sz="2600" dirty="0" err="1">
                <a:solidFill>
                  <a:schemeClr val="tx2">
                    <a:lumMod val="50000"/>
                  </a:schemeClr>
                </a:solidFill>
              </a:rPr>
              <a:t>brinuti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 o </a:t>
            </a:r>
            <a:r>
              <a:rPr lang="en-US" sz="2600" dirty="0" err="1">
                <a:solidFill>
                  <a:schemeClr val="tx2">
                    <a:lumMod val="50000"/>
                  </a:schemeClr>
                </a:solidFill>
              </a:rPr>
              <a:t>sebi</a:t>
            </a:r>
            <a:r>
              <a:rPr lang="sr-Latn-ME" sz="2600" dirty="0">
                <a:solidFill>
                  <a:schemeClr val="tx2">
                    <a:lumMod val="50000"/>
                  </a:schemeClr>
                </a:solidFill>
              </a:rPr>
              <a:t>;</a:t>
            </a:r>
            <a:endParaRPr lang="en-US" sz="2600" dirty="0">
              <a:solidFill>
                <a:schemeClr val="tx2">
                  <a:lumMod val="50000"/>
                </a:schemeClr>
              </a:solidFill>
            </a:endParaRP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buClrTx/>
              <a:buSzPct val="125000"/>
              <a:buFont typeface="Arial" panose="020B0604020202020204" pitchFamily="34" charset="0"/>
              <a:buChar char="•"/>
            </a:pPr>
            <a:r>
              <a:rPr lang="sr-Latn-CS" sz="2600" dirty="0" smtClean="0">
                <a:solidFill>
                  <a:schemeClr val="tx2">
                    <a:lumMod val="50000"/>
                  </a:schemeClr>
                </a:solidFill>
              </a:rPr>
              <a:t>Ne </a:t>
            </a:r>
            <a:r>
              <a:rPr lang="sr-Latn-CS" sz="2600" dirty="0">
                <a:solidFill>
                  <a:schemeClr val="tx2">
                    <a:lumMod val="50000"/>
                  </a:schemeClr>
                </a:solidFill>
              </a:rPr>
              <a:t>mogu da zasnuju porodicu</a:t>
            </a:r>
            <a:r>
              <a:rPr lang="sr-Latn-CS" sz="2600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r>
              <a:rPr lang="sr-Latn-CS" sz="2600" dirty="0"/>
              <a:t>Nesposobni su za rad;</a:t>
            </a:r>
          </a:p>
          <a:p>
            <a:r>
              <a:rPr lang="sr-Latn-CS" sz="2600" dirty="0"/>
              <a:t>Ne mogu da zasnuju porodicu;</a:t>
            </a:r>
          </a:p>
          <a:p>
            <a:r>
              <a:rPr lang="sr-Latn-CS" sz="2600" dirty="0" smtClean="0"/>
              <a:t>Ne </a:t>
            </a:r>
            <a:r>
              <a:rPr lang="sr-Latn-CS" sz="2600" dirty="0"/>
              <a:t>mogu imati partnere;</a:t>
            </a:r>
          </a:p>
          <a:p>
            <a:r>
              <a:rPr lang="sr-Latn-CS" sz="2600" dirty="0"/>
              <a:t>Ne mogu biti dobri radnici;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buClrTx/>
              <a:buSzPct val="125000"/>
              <a:buFont typeface="Arial" panose="020B0604020202020204" pitchFamily="34" charset="0"/>
              <a:buChar char="•"/>
            </a:pPr>
            <a:r>
              <a:rPr lang="sr-Latn-CS" sz="2600" dirty="0" smtClean="0">
                <a:solidFill>
                  <a:schemeClr val="tx2">
                    <a:lumMod val="50000"/>
                  </a:schemeClr>
                </a:solidFill>
              </a:rPr>
              <a:t>Neophodna </a:t>
            </a:r>
            <a:r>
              <a:rPr lang="sr-Latn-CS" sz="2600" dirty="0">
                <a:solidFill>
                  <a:schemeClr val="tx2">
                    <a:lumMod val="50000"/>
                  </a:schemeClr>
                </a:solidFill>
              </a:rPr>
              <a:t>im je stalna pomoć</a:t>
            </a:r>
            <a:r>
              <a:rPr lang="sr-Latn-CS" sz="2600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,,S</a:t>
            </a:r>
            <a:r>
              <a:rPr lang="sr-Latn-ME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vaka ptica svome jatu!“</a:t>
            </a: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sr-Latn-ME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,,</a:t>
            </a:r>
            <a:r>
              <a:rPr lang="sr-Latn-RS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Đeca </a:t>
            </a:r>
            <a:r>
              <a:rPr lang="sr-Latn-ME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sa smetnjama ne mogu ništa!“</a:t>
            </a: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sr-Latn-ME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,,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J</a:t>
            </a:r>
            <a:r>
              <a:rPr lang="sr-Latn-ME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a ga ništa ne pitam uvijek dam dvojku.“</a:t>
            </a: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sr-Latn-ME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,,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N</a:t>
            </a:r>
            <a:r>
              <a:rPr lang="sr-Latn-ME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i sa 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,,</a:t>
            </a:r>
            <a:r>
              <a:rPr lang="sr-Latn-ME" sz="2600" dirty="0">
                <a:solidFill>
                  <a:schemeClr val="tx2">
                    <a:lumMod val="50000"/>
                  </a:schemeClr>
                </a:solidFill>
                <a:ea typeface="Tahoma" pitchFamily="34" charset="0"/>
                <a:cs typeface="Calibri" pitchFamily="34" charset="0"/>
              </a:rPr>
              <a:t>normalnim“ ne mogu to postići, a ne sa njim! “</a:t>
            </a: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,,N</a:t>
            </a:r>
            <a:r>
              <a:rPr lang="sr-Latn-ME" sz="2600" dirty="0">
                <a:solidFill>
                  <a:schemeClr val="tx2">
                    <a:lumMod val="50000"/>
                  </a:schemeClr>
                </a:solidFill>
              </a:rPr>
              <a:t>e može da radi fizičko on je u kolicima!“</a:t>
            </a: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sr-Latn-ME" sz="2600" dirty="0">
                <a:solidFill>
                  <a:schemeClr val="tx2">
                    <a:lumMod val="50000"/>
                  </a:schemeClr>
                </a:solidFill>
              </a:rPr>
              <a:t>,,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N</a:t>
            </a:r>
            <a:r>
              <a:rPr lang="sr-Latn-ME" sz="2600" dirty="0">
                <a:solidFill>
                  <a:schemeClr val="tx2">
                    <a:lumMod val="50000"/>
                  </a:schemeClr>
                </a:solidFill>
              </a:rPr>
              <a:t>e može da čita lektiru jer je slijep!“ </a:t>
            </a:r>
            <a:endParaRPr lang="sr-Latn-CS" sz="26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621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895600"/>
            <a:ext cx="7498080" cy="609600"/>
          </a:xfrm>
        </p:spPr>
        <p:txBody>
          <a:bodyPr>
            <a:normAutofit/>
          </a:bodyPr>
          <a:lstStyle/>
          <a:p>
            <a:r>
              <a:rPr lang="sr-Latn-CS" sz="2600" dirty="0" smtClean="0"/>
              <a:t>Đeca </a:t>
            </a:r>
            <a:r>
              <a:rPr lang="sr-Latn-CS" sz="2600" dirty="0" smtClean="0"/>
              <a:t>uče posmatrajući okruženje!!!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595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"/>
            <a:ext cx="7496913" cy="886691"/>
          </a:xfrm>
        </p:spPr>
        <p:txBody>
          <a:bodyPr>
            <a:normAutofit/>
          </a:bodyPr>
          <a:lstStyle/>
          <a:p>
            <a:r>
              <a:rPr lang="sr-Latn-ME" dirty="0" smtClean="0">
                <a:solidFill>
                  <a:schemeClr val="tx2"/>
                </a:solidFill>
              </a:rPr>
              <a:t>Smetnja nije prepreka!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Content Placeholder 4" descr="chris Burke.jpg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685" y="853440"/>
            <a:ext cx="1421606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C:\Users\Fasper\Pictures\frida kalo.jpg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1508244" cy="264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upload.wikimedia.org/wikipedia/commons/thumb/1/15/AndreaBocelliMar10.jpg/220px-AndreaBocelliMar1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751314"/>
            <a:ext cx="1600200" cy="305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Portrait by Joseph Karl Stieler, 18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864" y="853440"/>
            <a:ext cx="1656039" cy="2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041525" y="3751314"/>
            <a:ext cx="1421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tx2"/>
                </a:solidFill>
              </a:rPr>
              <a:t>Kris </a:t>
            </a:r>
            <a:r>
              <a:rPr lang="sr-Latn-ME" dirty="0" smtClean="0">
                <a:solidFill>
                  <a:schemeClr val="tx2"/>
                </a:solidFill>
              </a:rPr>
              <a:t>Burk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7401" y="3751266"/>
            <a:ext cx="1447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</a:rPr>
              <a:t>Andrea </a:t>
            </a:r>
            <a:r>
              <a:rPr lang="en-US" dirty="0" smtClean="0">
                <a:solidFill>
                  <a:schemeClr val="tx2"/>
                </a:solidFill>
              </a:rPr>
              <a:t>Bo</a:t>
            </a:r>
            <a:r>
              <a:rPr lang="sr-Latn-RS" dirty="0" smtClean="0">
                <a:solidFill>
                  <a:schemeClr val="tx2"/>
                </a:solidFill>
              </a:rPr>
              <a:t>čeli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07651" y="1314668"/>
            <a:ext cx="1475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tx2"/>
                </a:solidFill>
              </a:rPr>
              <a:t>Betoven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800" y="3542828"/>
            <a:ext cx="1466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Frida </a:t>
            </a:r>
            <a:r>
              <a:rPr lang="en-US" dirty="0" smtClean="0">
                <a:solidFill>
                  <a:schemeClr val="tx2"/>
                </a:solidFill>
              </a:rPr>
              <a:t>Kahlo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83160" y="2820908"/>
            <a:ext cx="199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2"/>
                </a:solidFill>
              </a:rPr>
              <a:t>Paraolimpijske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igre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539" y="304800"/>
            <a:ext cx="1270488" cy="2389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020" y="3240233"/>
            <a:ext cx="153352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934200" y="6238642"/>
            <a:ext cx="2144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solidFill>
                  <a:schemeClr val="tx2"/>
                </a:solidFill>
              </a:rPr>
              <a:t>Specijalna Olimpijada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30" name="Picture 6" descr="Rezultat slika za piter dinklidz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00326"/>
            <a:ext cx="1689493" cy="267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752328" y="5069792"/>
            <a:ext cx="159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tx2"/>
                </a:solidFill>
              </a:rPr>
              <a:t>Piter Dinklidž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74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295400"/>
            <a:ext cx="7406640" cy="5029200"/>
          </a:xfrm>
        </p:spPr>
        <p:txBody>
          <a:bodyPr/>
          <a:lstStyle/>
          <a:p>
            <a:pPr algn="just"/>
            <a:r>
              <a:rPr lang="sr-Latn-CS" b="1" dirty="0" smtClean="0">
                <a:solidFill>
                  <a:schemeClr val="tx2">
                    <a:lumMod val="50000"/>
                  </a:schemeClr>
                </a:solidFill>
              </a:rPr>
              <a:t>U borbi protiv </a:t>
            </a:r>
            <a:r>
              <a:rPr lang="sr-Latn-CS" b="1" dirty="0" smtClean="0"/>
              <a:t>predrasuda, kod </a:t>
            </a:r>
            <a:r>
              <a:rPr lang="sr-Latn-CS" b="1" dirty="0" smtClean="0"/>
              <a:t>đece</a:t>
            </a:r>
            <a:r>
              <a:rPr lang="sr-Latn-CS" b="1" dirty="0" smtClean="0"/>
              <a:t>, pomaže:</a:t>
            </a:r>
          </a:p>
          <a:p>
            <a:pPr algn="just"/>
            <a:endParaRPr lang="sr-Latn-CS" dirty="0"/>
          </a:p>
          <a:p>
            <a:pPr marL="484632" indent="-457200" algn="just">
              <a:buFont typeface="Arial" pitchFamily="34" charset="0"/>
              <a:buChar char="•"/>
            </a:pPr>
            <a:r>
              <a:rPr lang="sr-Latn-CS" dirty="0" smtClean="0"/>
              <a:t>Korišćenje dječijih pitanja i njihovih uvjerenja;</a:t>
            </a:r>
          </a:p>
          <a:p>
            <a:pPr marL="484632" indent="-457200" algn="just">
              <a:buFont typeface="Arial" pitchFamily="34" charset="0"/>
              <a:buChar char="•"/>
            </a:pPr>
            <a:r>
              <a:rPr lang="sr-Latn-CS" dirty="0" smtClean="0"/>
              <a:t>Pružanje dodatnih informacija;</a:t>
            </a:r>
          </a:p>
          <a:p>
            <a:pPr marL="484632" indent="-457200" algn="just">
              <a:buFont typeface="Arial" pitchFamily="34" charset="0"/>
              <a:buChar char="•"/>
            </a:pPr>
            <a:r>
              <a:rPr lang="sr-Latn-CS" dirty="0" smtClean="0"/>
              <a:t>Preispitivanje postojećih uvjerenja pitanjima;</a:t>
            </a:r>
          </a:p>
          <a:p>
            <a:pPr marL="484632" indent="-457200" algn="just">
              <a:buFont typeface="Arial" pitchFamily="34" charset="0"/>
              <a:buChar char="•"/>
            </a:pPr>
            <a:r>
              <a:rPr lang="sr-Latn-CS" dirty="0" smtClean="0"/>
              <a:t>Podsticanje empatije;</a:t>
            </a:r>
          </a:p>
          <a:p>
            <a:pPr marL="484632" indent="-457200" algn="just">
              <a:buFont typeface="Arial" pitchFamily="34" charset="0"/>
              <a:buChar char="•"/>
            </a:pPr>
            <a:r>
              <a:rPr lang="sr-Latn-CS" dirty="0" smtClean="0"/>
              <a:t>Podsticanje društveno prihvatljivog ispoljavanja </a:t>
            </a:r>
            <a:r>
              <a:rPr lang="sr-Latn-CS" dirty="0" smtClean="0"/>
              <a:t>ośećanja</a:t>
            </a:r>
            <a:r>
              <a:rPr lang="sr-Latn-CS" dirty="0" smtClean="0"/>
              <a:t>;</a:t>
            </a:r>
          </a:p>
          <a:p>
            <a:pPr marL="484632" indent="-457200" algn="just">
              <a:buFont typeface="Arial" pitchFamily="34" charset="0"/>
              <a:buChar char="•"/>
            </a:pPr>
            <a:r>
              <a:rPr lang="sr-Latn-CS" dirty="0" smtClean="0"/>
              <a:t>Zajedničko razmatranje i dogovaranje o postupanju.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41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02882"/>
            <a:ext cx="7924800" cy="1071736"/>
          </a:xfrm>
        </p:spPr>
        <p:txBody>
          <a:bodyPr>
            <a:normAutofit fontScale="90000"/>
          </a:bodyPr>
          <a:lstStyle/>
          <a:p>
            <a:r>
              <a:rPr lang="sr-Latn-ME" dirty="0" smtClean="0"/>
              <a:t>Kao da sami prevaziđete sopstvene i utičeze na tuđe dileme...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308" y="1600200"/>
            <a:ext cx="7820891" cy="4953000"/>
          </a:xfrm>
        </p:spPr>
        <p:txBody>
          <a:bodyPr>
            <a:noAutofit/>
          </a:bodyPr>
          <a:lstStyle/>
          <a:p>
            <a:pPr algn="just"/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Prihvatite činjenicu da </a:t>
            </a:r>
            <a:r>
              <a:rPr lang="sr-Latn-ME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vako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dijete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ima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jedinstvene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osobine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interesovanja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sposobnosti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obrazovne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potrebe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sr-Latn-ME" sz="2000" dirty="0" smtClean="0">
              <a:solidFill>
                <a:schemeClr val="tx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Koncentrišite se na sposobnosti koje učenik ima, a ne na njegove nedostatke.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Razgovarajte sa učenikom sa smetnjama kao što bi i sa drugim učenicima.</a:t>
            </a:r>
          </a:p>
          <a:p>
            <a:pPr algn="just"/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Zamolite učenika da vam kaže ako </a:t>
            </a:r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ośeća </a:t>
            </a:r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potrebu da mu se pomogne. 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Koristite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raznovrsne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načine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rada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sa </a:t>
            </a: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đ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ecom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aktivirajte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i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motivišite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ih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sr-Latn-ME" sz="2000" dirty="0" smtClean="0">
              <a:solidFill>
                <a:schemeClr val="tx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Budite strpljivi, uporni i pohvalite svaki napredak kod </a:t>
            </a:r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đeteta</a:t>
            </a:r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Prikupite specifične informacije o svakom </a:t>
            </a:r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đetetu </a:t>
            </a:r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u učionici, uključujući i dijete sa smetnjama.</a:t>
            </a:r>
          </a:p>
          <a:p>
            <a:pPr algn="just"/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Po potrebi, organizujte dodatnu nastavu za učenika u specifičnim oblastima </a:t>
            </a:r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đe </a:t>
            </a:r>
            <a:r>
              <a:rPr lang="sr-Latn-ME" sz="20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postoji potreba za dodatnom podrškom.</a:t>
            </a: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41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381000"/>
            <a:ext cx="7406640" cy="5486400"/>
          </a:xfrm>
        </p:spPr>
        <p:txBody>
          <a:bodyPr>
            <a:normAutofit/>
          </a:bodyPr>
          <a:lstStyle/>
          <a:p>
            <a:r>
              <a:rPr lang="sr-Latn-CS" sz="3600" dirty="0" smtClean="0"/>
              <a:t>Važno!</a:t>
            </a:r>
          </a:p>
          <a:p>
            <a:endParaRPr lang="sr-Latn-CS" sz="3600" dirty="0"/>
          </a:p>
          <a:p>
            <a:pPr marL="484632" indent="-457200">
              <a:buFont typeface="Arial" pitchFamily="34" charset="0"/>
              <a:buChar char="•"/>
            </a:pPr>
            <a:r>
              <a:rPr lang="sr-Latn-CS" sz="3600" dirty="0" smtClean="0"/>
              <a:t>Niko nije imun!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sz="3600" dirty="0" smtClean="0"/>
              <a:t>Svi imamo predrasude i stereotipe!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sr-Latn-CS" sz="3600" dirty="0" smtClean="0"/>
              <a:t>Važno je da smo ih svjesni!!!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618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4800"/>
            <a:ext cx="7924800" cy="5943600"/>
          </a:xfrm>
        </p:spPr>
        <p:txBody>
          <a:bodyPr>
            <a:noAutofit/>
          </a:bodyPr>
          <a:lstStyle/>
          <a:p>
            <a:r>
              <a:rPr lang="sr-Latn-CS" sz="1800" dirty="0" smtClean="0"/>
              <a:t>Korisni linkovi:</a:t>
            </a:r>
          </a:p>
          <a:p>
            <a:endParaRPr lang="sr-Latn-CS" sz="1800" dirty="0" smtClean="0"/>
          </a:p>
          <a:p>
            <a:pPr marL="313182" indent="-285750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  <a:hlinkClick r:id="rId2"/>
              </a:rPr>
              <a:t>https</a:t>
            </a:r>
            <a:r>
              <a:rPr lang="en-US" sz="2000" dirty="0">
                <a:latin typeface="Calibri" pitchFamily="34" charset="0"/>
                <a:cs typeface="Calibri" pitchFamily="34" charset="0"/>
                <a:hlinkClick r:id="rId2"/>
              </a:rPr>
              <a:t>://</a:t>
            </a:r>
            <a:r>
              <a:rPr lang="en-US" sz="2000" dirty="0" smtClean="0">
                <a:latin typeface="Calibri" pitchFamily="34" charset="0"/>
                <a:cs typeface="Calibri" pitchFamily="34" charset="0"/>
                <a:hlinkClick r:id="rId2"/>
              </a:rPr>
              <a:t>www.youtube.com/watch?v=4gNtwwvbmXA</a:t>
            </a:r>
            <a:endParaRPr lang="sr-Latn-CS" sz="2000" dirty="0" smtClean="0">
              <a:latin typeface="Calibri" pitchFamily="34" charset="0"/>
              <a:cs typeface="Calibri" pitchFamily="34" charset="0"/>
            </a:endParaRPr>
          </a:p>
          <a:p>
            <a:pPr marL="313182" indent="-285750">
              <a:buFont typeface="Arial" pitchFamily="34" charset="0"/>
              <a:buChar char="•"/>
            </a:pPr>
            <a:r>
              <a:rPr lang="sr-Latn-CS" sz="2000" dirty="0" smtClean="0">
                <a:latin typeface="Calibri" pitchFamily="34" charset="0"/>
                <a:cs typeface="Calibri" pitchFamily="34" charset="0"/>
                <a:hlinkClick r:id="rId3"/>
              </a:rPr>
              <a:t>https</a:t>
            </a:r>
            <a:r>
              <a:rPr lang="sr-Latn-CS" sz="2000" dirty="0">
                <a:latin typeface="Calibri" pitchFamily="34" charset="0"/>
                <a:cs typeface="Calibri" pitchFamily="34" charset="0"/>
                <a:hlinkClick r:id="rId3"/>
              </a:rPr>
              <a:t>://</a:t>
            </a:r>
            <a:r>
              <a:rPr lang="sr-Latn-CS" sz="2000" dirty="0" smtClean="0">
                <a:latin typeface="Calibri" pitchFamily="34" charset="0"/>
                <a:cs typeface="Calibri" pitchFamily="34" charset="0"/>
                <a:hlinkClick r:id="rId3"/>
              </a:rPr>
              <a:t>www.youtube.com/watch?v=IUUNKUa32iQ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  <a:hlinkClick r:id="rId4"/>
              </a:rPr>
              <a:t>https://www.youtube.com/watch?v=z7351ICgZDI</a:t>
            </a:r>
            <a:endParaRPr lang="en-US" sz="2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  <a:hlinkClick r:id="rId5"/>
              </a:rPr>
              <a:t>https://www.youtube.com/watch?v=IpmID7g3D1g</a:t>
            </a:r>
            <a:endParaRPr lang="en-US" sz="2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en-US" sz="2000" i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  <a:hlinkClick r:id="rId6"/>
              </a:rPr>
              <a:t>https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  <a:hlinkClick r:id="rId6"/>
              </a:rPr>
              <a:t>://www.youtube.com/watch?v=0rOcV-lwQcc</a:t>
            </a:r>
            <a:endParaRPr lang="en-US" sz="2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13182" indent="-285750">
              <a:buFont typeface="Arial" pitchFamily="34" charset="0"/>
              <a:buChar char="•"/>
            </a:pPr>
            <a:endParaRPr lang="sr-Latn-CS" sz="2000" dirty="0" smtClean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sr-Latn-ME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  <a:hlinkClick r:id="rId7"/>
              </a:rPr>
              <a:t>https://www.youtube.com/watch?v=WB9UvjnYO90</a:t>
            </a:r>
            <a:r>
              <a:rPr lang="sr-Latn-ME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the eyes of children around the world</a:t>
            </a:r>
            <a:r>
              <a:rPr lang="sr-Latn-ME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sz="20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r>
              <a:rPr lang="en-US" sz="2000" dirty="0">
                <a:latin typeface="Calibri" pitchFamily="34" charset="0"/>
                <a:cs typeface="Calibri" pitchFamily="34" charset="0"/>
                <a:hlinkClick r:id="rId8"/>
              </a:rPr>
              <a:t>https://www.youtube.com/watch?v=juqzXMN-qmU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285750" lvl="0" indent="-285750">
              <a:lnSpc>
                <a:spcPct val="120000"/>
              </a:lnSpc>
              <a:spcBef>
                <a:spcPts val="1000"/>
              </a:spcBef>
              <a:buClrTx/>
              <a:buSzPct val="125000"/>
              <a:buFont typeface="Arial" pitchFamily="34" charset="0"/>
              <a:buChar char="•"/>
            </a:pPr>
            <a:r>
              <a:rPr lang="sr-Latn-ME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  <a:hlinkClick r:id="rId9"/>
              </a:rPr>
              <a:t>https://</a:t>
            </a:r>
            <a:r>
              <a:rPr lang="sr-Latn-ME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  <a:hlinkClick r:id="rId9"/>
              </a:rPr>
              <a:t>www.youtube.com/watch?v=HqlfF4hFKtg</a:t>
            </a:r>
            <a:endParaRPr lang="sr-Latn-ME" sz="20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285750" lvl="0" indent="-285750">
              <a:lnSpc>
                <a:spcPct val="120000"/>
              </a:lnSpc>
              <a:spcBef>
                <a:spcPts val="1000"/>
              </a:spcBef>
              <a:buClrTx/>
              <a:buSzPct val="125000"/>
              <a:buFont typeface="Arial" pitchFamily="34" charset="0"/>
              <a:buChar char="•"/>
            </a:pPr>
            <a:r>
              <a:rPr lang="sr-Latn-ME" sz="20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  <a:hlinkClick r:id="rId10"/>
              </a:rPr>
              <a:t>https</a:t>
            </a:r>
            <a:r>
              <a:rPr lang="sr-Latn-ME" sz="20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hlinkClick r:id="rId10"/>
              </a:rPr>
              <a:t>://www.youtube.com/watch?v=3SzazN2OrsQ</a:t>
            </a:r>
          </a:p>
          <a:p>
            <a:pPr marL="285750" lvl="0" indent="-285750">
              <a:lnSpc>
                <a:spcPct val="120000"/>
              </a:lnSpc>
              <a:spcBef>
                <a:spcPts val="1000"/>
              </a:spcBef>
              <a:buClrTx/>
              <a:buSzPct val="125000"/>
              <a:buFont typeface="Arial" pitchFamily="34" charset="0"/>
              <a:buChar char="•"/>
            </a:pPr>
            <a:r>
              <a:rPr lang="sr-Latn-ME" sz="20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hlinkClick r:id="rId10"/>
              </a:rPr>
              <a:t>https://www.youtube.com/watch?v=7oe7yNPyf2c</a:t>
            </a:r>
          </a:p>
          <a:p>
            <a:pPr marL="285750" lvl="0" indent="-285750">
              <a:lnSpc>
                <a:spcPct val="120000"/>
              </a:lnSpc>
              <a:spcBef>
                <a:spcPts val="1000"/>
              </a:spcBef>
              <a:buClrTx/>
              <a:buSzPct val="125000"/>
              <a:buFont typeface="Arial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hlinkClick r:id="rId10"/>
              </a:rPr>
              <a:t>https://</a:t>
            </a:r>
            <a:r>
              <a:rPr lang="en-US" sz="20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  <a:hlinkClick r:id="rId10"/>
              </a:rPr>
              <a:t>www.youtube.com/watch?v=jS94ww7tpKY</a:t>
            </a:r>
            <a:endParaRPr lang="en-US" sz="20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</a:pPr>
            <a:endParaRPr lang="sr-Latn-ME" sz="1800" dirty="0">
              <a:solidFill>
                <a:prstClr val="black"/>
              </a:solidFill>
              <a:latin typeface="Calibri"/>
            </a:endParaRPr>
          </a:p>
          <a:p>
            <a:endParaRPr lang="sr-Latn-CS" sz="1800" dirty="0" smtClean="0"/>
          </a:p>
          <a:p>
            <a:endParaRPr lang="sr-Latn-CS" sz="1800" dirty="0" smtClean="0"/>
          </a:p>
          <a:p>
            <a:endParaRPr lang="sr-Latn-CS" sz="18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743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D6700BC08A9C4DABFD9CBE3F7A33F3" ma:contentTypeVersion="0" ma:contentTypeDescription="Create a new document." ma:contentTypeScope="" ma:versionID="234b911f82345fdc9eca88e64023731b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8D7CD1F-715C-4E48-A4DD-FAE426928DEE}"/>
</file>

<file path=customXml/itemProps2.xml><?xml version="1.0" encoding="utf-8"?>
<ds:datastoreItem xmlns:ds="http://schemas.openxmlformats.org/officeDocument/2006/customXml" ds:itemID="{3F5E3090-18CD-4D4E-8E13-1616CD65FF47}"/>
</file>

<file path=customXml/itemProps3.xml><?xml version="1.0" encoding="utf-8"?>
<ds:datastoreItem xmlns:ds="http://schemas.openxmlformats.org/officeDocument/2006/customXml" ds:itemID="{A7D2E475-C1D3-4A8A-94D2-37439988F9C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</TotalTime>
  <Words>795</Words>
  <Application>Microsoft Office PowerPoint</Application>
  <PresentationFormat>On-screen Show (4:3)</PresentationFormat>
  <Paragraphs>124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Solstice</vt:lpstr>
      <vt:lpstr>Predrasude</vt:lpstr>
      <vt:lpstr>Stavovi su...</vt:lpstr>
      <vt:lpstr>Karakteristike stavova</vt:lpstr>
      <vt:lpstr>Vrste stavova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STARA ŠKOLA</vt:lpstr>
      <vt:lpstr>NOVA ŠKOLA</vt:lpstr>
      <vt:lpstr>   Kompetencije nastavnika </vt:lpstr>
      <vt:lpstr>Predrasude prema đeci sa posebnim obrazovnim potrebama:</vt:lpstr>
      <vt:lpstr>PowerPoint Presentation</vt:lpstr>
      <vt:lpstr>Smetnja nije prepreka!</vt:lpstr>
      <vt:lpstr>PowerPoint Presentation</vt:lpstr>
      <vt:lpstr>Kao da sami prevaziđete sopstvene i utičeze na tuđe dileme...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Predrasude</dc:title>
  <dc:creator>user</dc:creator>
  <cp:lastModifiedBy>Tamara Milic</cp:lastModifiedBy>
  <cp:revision>36</cp:revision>
  <cp:lastPrinted>2016-11-18T15:37:52Z</cp:lastPrinted>
  <dcterms:created xsi:type="dcterms:W3CDTF">2016-11-15T20:39:20Z</dcterms:created>
  <dcterms:modified xsi:type="dcterms:W3CDTF">2016-11-21T15:25:43Z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0x0101001AD6700BC08A9C4DABFD9CBE3F7A33F3</vt:lpwstr>
  </property>
</Properties>
</file>