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2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23D9CD-B214-46A2-8754-2F4961265409}" type="doc">
      <dgm:prSet loTypeId="urn:microsoft.com/office/officeart/2009/3/layout/IncreasingArrowsProcess" loCatId="process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6419AFAC-AB70-4AA5-AA71-F21E3AB790B4}">
      <dgm:prSet phldrT="[Text]" custT="1"/>
      <dgm:spPr/>
      <dgm:t>
        <a:bodyPr/>
        <a:lstStyle/>
        <a:p>
          <a:pPr algn="just"/>
          <a:r>
            <a:rPr lang="sr-Latn-RS" sz="2000" dirty="0" smtClean="0">
              <a:solidFill>
                <a:schemeClr val="tx1"/>
              </a:solidFill>
              <a:latin typeface="Garamond" panose="02020404030301010803" pitchFamily="18" charset="0"/>
            </a:rPr>
            <a:t>Princip </a:t>
          </a:r>
          <a:endParaRPr lang="en-GB" sz="2000" dirty="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FBA10C28-BD55-4A3C-809F-AD46D54DA62D}" type="parTrans" cxnId="{FAB6E742-DD73-4264-8C81-0D9869FFD0BC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3EE861E5-511D-4F9E-AA78-956E21494D2C}" type="sibTrans" cxnId="{FAB6E742-DD73-4264-8C81-0D9869FFD0BC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D9BDB9A9-AD1E-4BDA-856C-D3C437EF4F11}">
      <dgm:prSet phldrT="[Text]" custT="1"/>
      <dgm:spPr/>
      <dgm:t>
        <a:bodyPr/>
        <a:lstStyle/>
        <a:p>
          <a:pPr algn="just"/>
          <a:r>
            <a:rPr lang="sl-SI" sz="2000" dirty="0" smtClean="0">
              <a:solidFill>
                <a:schemeClr val="tx1"/>
              </a:solidFill>
              <a:latin typeface="Garamond" panose="02020404030301010803" pitchFamily="18" charset="0"/>
            </a:rPr>
            <a:t>Na osnovu jednakosti sa drugima i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u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skladu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s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interesovanjima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mogućnostima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i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potrebama</a:t>
          </a:r>
          <a:endParaRPr lang="en-GB" sz="2000" dirty="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0E7D6428-F7C0-455E-9851-2A71FC516595}" type="parTrans" cxnId="{43D62F71-49E2-4A96-85DD-251D6164D868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149D8D48-469B-415C-9A95-BB9FEDDECDA7}" type="sibTrans" cxnId="{43D62F71-49E2-4A96-85DD-251D6164D868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8A2EF300-A801-48C2-A5DF-0280C044504C}">
      <dgm:prSet phldrT="[Text]" custT="1"/>
      <dgm:spPr/>
      <dgm:t>
        <a:bodyPr/>
        <a:lstStyle/>
        <a:p>
          <a:pPr algn="just"/>
          <a:r>
            <a:rPr lang="sr-Latn-RS" sz="2000" dirty="0" smtClean="0">
              <a:solidFill>
                <a:schemeClr val="tx1"/>
              </a:solidFill>
              <a:latin typeface="Garamond" panose="02020404030301010803" pitchFamily="18" charset="0"/>
            </a:rPr>
            <a:t>IROP</a:t>
          </a:r>
          <a:endParaRPr lang="en-GB" sz="2000" dirty="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5B15B1BB-A319-4D43-BF3F-154BE1075D97}" type="parTrans" cxnId="{71B5FD8C-392A-4847-8A9D-EEB6998BED60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BF9A613F-B593-49A7-9BA2-1699DA173FA6}" type="sibTrans" cxnId="{71B5FD8C-392A-4847-8A9D-EEB6998BED60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10FBFD46-3514-46D0-B42D-E8935522D666}">
      <dgm:prSet phldrT="[Text]" custT="1"/>
      <dgm:spPr/>
      <dgm:t>
        <a:bodyPr/>
        <a:lstStyle/>
        <a:p>
          <a:pPr algn="just"/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Metode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način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prilagođavanja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opremu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tehnologiju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koju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treba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primijeniti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da bi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dijete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ostvarilo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svoje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mogućnosti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. </a:t>
          </a:r>
          <a:endParaRPr lang="en-GB" sz="2000" dirty="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53890BE3-804A-4D98-AF09-21A123974D55}" type="parTrans" cxnId="{2BBEAC87-3DFE-42E0-8FA1-CEB5C0D7CACF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5BE7B553-2AA5-42CE-91DB-6212993A9CC1}" type="sibTrans" cxnId="{2BBEAC87-3DFE-42E0-8FA1-CEB5C0D7CACF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6BB8897C-6186-49EA-A57F-7BA4614E18E3}">
      <dgm:prSet phldrT="[Text]" custT="1"/>
      <dgm:spPr/>
      <dgm:t>
        <a:bodyPr/>
        <a:lstStyle/>
        <a:p>
          <a:pPr algn="just"/>
          <a:r>
            <a:rPr lang="es-US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Transform</a:t>
          </a:r>
          <a:r>
            <a:rPr lang="sr-Latn-RS" sz="2000" dirty="0" smtClean="0">
              <a:solidFill>
                <a:schemeClr val="tx1"/>
              </a:solidFill>
              <a:latin typeface="Garamond" panose="02020404030301010803" pitchFamily="18" charset="0"/>
            </a:rPr>
            <a:t>acija</a:t>
          </a:r>
          <a:r>
            <a:rPr lang="es-US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sr-Latn-RS" sz="2000" dirty="0" smtClean="0">
              <a:solidFill>
                <a:schemeClr val="tx1"/>
              </a:solidFill>
              <a:latin typeface="Garamond" panose="02020404030301010803" pitchFamily="18" charset="0"/>
            </a:rPr>
            <a:t>-</a:t>
          </a:r>
          <a:r>
            <a:rPr lang="es-US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s-US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resursn</a:t>
          </a:r>
          <a:r>
            <a:rPr lang="sr-Latn-RS" sz="2000" dirty="0" smtClean="0">
              <a:solidFill>
                <a:schemeClr val="tx1"/>
              </a:solidFill>
              <a:latin typeface="Garamond" panose="02020404030301010803" pitchFamily="18" charset="0"/>
            </a:rPr>
            <a:t>i</a:t>
          </a:r>
          <a:r>
            <a:rPr lang="es-US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s-US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centr</a:t>
          </a:r>
          <a:r>
            <a:rPr lang="sr-Latn-RS" sz="2000" dirty="0" smtClean="0">
              <a:solidFill>
                <a:schemeClr val="tx1"/>
              </a:solidFill>
              <a:latin typeface="Garamond" panose="02020404030301010803" pitchFamily="18" charset="0"/>
            </a:rPr>
            <a:t>i</a:t>
          </a:r>
          <a:endParaRPr lang="en-GB" sz="2000" dirty="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CFD60DC1-3C3D-4AD0-9843-F42ADCB9EC1C}" type="parTrans" cxnId="{3BF31EDD-9FDF-4158-8FCC-2BC0B08564D2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0455007F-481D-46DE-BC81-43564A06E304}" type="sibTrans" cxnId="{3BF31EDD-9FDF-4158-8FCC-2BC0B08564D2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824DE75B-2D5F-4289-9596-E024E13AE0B2}">
      <dgm:prSet phldrT="[Text]" custT="1"/>
      <dgm:spPr/>
      <dgm:t>
        <a:bodyPr/>
        <a:lstStyle/>
        <a:p>
          <a:pPr algn="just"/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Usluge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rane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intervencije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obuke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savjete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instrukcije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i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preporuke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kako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raditi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sa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đecom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sa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smetnjama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u razvoja</a:t>
          </a:r>
          <a:r>
            <a:rPr lang="sr-Latn-RS" sz="20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izrađuju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specijalizovana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didaktička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i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nastavna</a:t>
          </a:r>
          <a:r>
            <a:rPr lang="en-GB" sz="20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dirty="0" err="1" smtClean="0">
              <a:solidFill>
                <a:schemeClr val="tx1"/>
              </a:solidFill>
              <a:latin typeface="Garamond" panose="02020404030301010803" pitchFamily="18" charset="0"/>
            </a:rPr>
            <a:t>sredstva</a:t>
          </a:r>
          <a:endParaRPr lang="en-GB" sz="2000" dirty="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784B5271-96F0-4B54-BD9A-5C731407C9B1}" type="parTrans" cxnId="{DE9CE449-522A-47FD-9BBE-B23946B9CC67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4F2E83BA-96D7-42B3-ADC5-07084CFF5046}" type="sibTrans" cxnId="{DE9CE449-522A-47FD-9BBE-B23946B9CC67}">
      <dgm:prSet/>
      <dgm:spPr/>
      <dgm:t>
        <a:bodyPr/>
        <a:lstStyle/>
        <a:p>
          <a:pPr algn="just"/>
          <a:endParaRPr lang="en-GB" sz="200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C4D365CC-EDFE-4AC6-BF55-24E5D1F77FED}" type="pres">
      <dgm:prSet presAssocID="{4023D9CD-B214-46A2-8754-2F4961265409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972583D2-ED23-4E50-A676-E5B539DC7F2C}" type="pres">
      <dgm:prSet presAssocID="{6419AFAC-AB70-4AA5-AA71-F21E3AB790B4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AE74D97E-B709-4174-87FC-18A3AA74679D}" type="pres">
      <dgm:prSet presAssocID="{6419AFAC-AB70-4AA5-AA71-F21E3AB790B4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FAA4FE9-B902-46C7-AD87-6867432A43DC}" type="pres">
      <dgm:prSet presAssocID="{8A2EF300-A801-48C2-A5DF-0280C044504C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994DAEC8-ECA6-47EC-83DB-B9AEC769A991}" type="pres">
      <dgm:prSet presAssocID="{8A2EF300-A801-48C2-A5DF-0280C044504C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BEB357-E8B5-4A2B-8BD2-F3B5C8328451}" type="pres">
      <dgm:prSet presAssocID="{6BB8897C-6186-49EA-A57F-7BA4614E18E3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5247841-126F-4299-A04C-97B60BC6D5BF}" type="pres">
      <dgm:prSet presAssocID="{6BB8897C-6186-49EA-A57F-7BA4614E18E3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8963BE7-3F3D-4ECE-A12B-642B527E356E}" type="presOf" srcId="{6BB8897C-6186-49EA-A57F-7BA4614E18E3}" destId="{8DBEB357-E8B5-4A2B-8BD2-F3B5C8328451}" srcOrd="0" destOrd="0" presId="urn:microsoft.com/office/officeart/2009/3/layout/IncreasingArrowsProcess"/>
    <dgm:cxn modelId="{D0149CB4-C821-4F57-B014-042B02BD7A8B}" type="presOf" srcId="{824DE75B-2D5F-4289-9596-E024E13AE0B2}" destId="{45247841-126F-4299-A04C-97B60BC6D5BF}" srcOrd="0" destOrd="0" presId="urn:microsoft.com/office/officeart/2009/3/layout/IncreasingArrowsProcess"/>
    <dgm:cxn modelId="{87FDB3B1-98B1-47FD-A863-DB4384C53D70}" type="presOf" srcId="{10FBFD46-3514-46D0-B42D-E8935522D666}" destId="{994DAEC8-ECA6-47EC-83DB-B9AEC769A991}" srcOrd="0" destOrd="0" presId="urn:microsoft.com/office/officeart/2009/3/layout/IncreasingArrowsProcess"/>
    <dgm:cxn modelId="{03A555BC-8182-44B7-9A42-A7BB25FB70F4}" type="presOf" srcId="{4023D9CD-B214-46A2-8754-2F4961265409}" destId="{C4D365CC-EDFE-4AC6-BF55-24E5D1F77FED}" srcOrd="0" destOrd="0" presId="urn:microsoft.com/office/officeart/2009/3/layout/IncreasingArrowsProcess"/>
    <dgm:cxn modelId="{FAB6E742-DD73-4264-8C81-0D9869FFD0BC}" srcId="{4023D9CD-B214-46A2-8754-2F4961265409}" destId="{6419AFAC-AB70-4AA5-AA71-F21E3AB790B4}" srcOrd="0" destOrd="0" parTransId="{FBA10C28-BD55-4A3C-809F-AD46D54DA62D}" sibTransId="{3EE861E5-511D-4F9E-AA78-956E21494D2C}"/>
    <dgm:cxn modelId="{71B5FD8C-392A-4847-8A9D-EEB6998BED60}" srcId="{4023D9CD-B214-46A2-8754-2F4961265409}" destId="{8A2EF300-A801-48C2-A5DF-0280C044504C}" srcOrd="1" destOrd="0" parTransId="{5B15B1BB-A319-4D43-BF3F-154BE1075D97}" sibTransId="{BF9A613F-B593-49A7-9BA2-1699DA173FA6}"/>
    <dgm:cxn modelId="{DE9CE449-522A-47FD-9BBE-B23946B9CC67}" srcId="{6BB8897C-6186-49EA-A57F-7BA4614E18E3}" destId="{824DE75B-2D5F-4289-9596-E024E13AE0B2}" srcOrd="0" destOrd="0" parTransId="{784B5271-96F0-4B54-BD9A-5C731407C9B1}" sibTransId="{4F2E83BA-96D7-42B3-ADC5-07084CFF5046}"/>
    <dgm:cxn modelId="{3BF31EDD-9FDF-4158-8FCC-2BC0B08564D2}" srcId="{4023D9CD-B214-46A2-8754-2F4961265409}" destId="{6BB8897C-6186-49EA-A57F-7BA4614E18E3}" srcOrd="2" destOrd="0" parTransId="{CFD60DC1-3C3D-4AD0-9843-F42ADCB9EC1C}" sibTransId="{0455007F-481D-46DE-BC81-43564A06E304}"/>
    <dgm:cxn modelId="{9BCE54AC-149F-4B19-8BDD-CABFC2901C2C}" type="presOf" srcId="{8A2EF300-A801-48C2-A5DF-0280C044504C}" destId="{4FAA4FE9-B902-46C7-AD87-6867432A43DC}" srcOrd="0" destOrd="0" presId="urn:microsoft.com/office/officeart/2009/3/layout/IncreasingArrowsProcess"/>
    <dgm:cxn modelId="{5AD78065-0665-4BFB-8919-13A563B7C1D7}" type="presOf" srcId="{D9BDB9A9-AD1E-4BDA-856C-D3C437EF4F11}" destId="{AE74D97E-B709-4174-87FC-18A3AA74679D}" srcOrd="0" destOrd="0" presId="urn:microsoft.com/office/officeart/2009/3/layout/IncreasingArrowsProcess"/>
    <dgm:cxn modelId="{2BBEAC87-3DFE-42E0-8FA1-CEB5C0D7CACF}" srcId="{8A2EF300-A801-48C2-A5DF-0280C044504C}" destId="{10FBFD46-3514-46D0-B42D-E8935522D666}" srcOrd="0" destOrd="0" parTransId="{53890BE3-804A-4D98-AF09-21A123974D55}" sibTransId="{5BE7B553-2AA5-42CE-91DB-6212993A9CC1}"/>
    <dgm:cxn modelId="{43D62F71-49E2-4A96-85DD-251D6164D868}" srcId="{6419AFAC-AB70-4AA5-AA71-F21E3AB790B4}" destId="{D9BDB9A9-AD1E-4BDA-856C-D3C437EF4F11}" srcOrd="0" destOrd="0" parTransId="{0E7D6428-F7C0-455E-9851-2A71FC516595}" sibTransId="{149D8D48-469B-415C-9A95-BB9FEDDECDA7}"/>
    <dgm:cxn modelId="{1D1BD041-1317-46E6-A87A-4EAEFB44EEB2}" type="presOf" srcId="{6419AFAC-AB70-4AA5-AA71-F21E3AB790B4}" destId="{972583D2-ED23-4E50-A676-E5B539DC7F2C}" srcOrd="0" destOrd="0" presId="urn:microsoft.com/office/officeart/2009/3/layout/IncreasingArrowsProcess"/>
    <dgm:cxn modelId="{710D9CEB-6589-408B-9B0E-E62CCE0EAFB5}" type="presParOf" srcId="{C4D365CC-EDFE-4AC6-BF55-24E5D1F77FED}" destId="{972583D2-ED23-4E50-A676-E5B539DC7F2C}" srcOrd="0" destOrd="0" presId="urn:microsoft.com/office/officeart/2009/3/layout/IncreasingArrowsProcess"/>
    <dgm:cxn modelId="{871C32DC-83DA-4EA9-8D4E-860795A99739}" type="presParOf" srcId="{C4D365CC-EDFE-4AC6-BF55-24E5D1F77FED}" destId="{AE74D97E-B709-4174-87FC-18A3AA74679D}" srcOrd="1" destOrd="0" presId="urn:microsoft.com/office/officeart/2009/3/layout/IncreasingArrowsProcess"/>
    <dgm:cxn modelId="{0423212C-38A5-42E4-8E17-3ED3FFD43D56}" type="presParOf" srcId="{C4D365CC-EDFE-4AC6-BF55-24E5D1F77FED}" destId="{4FAA4FE9-B902-46C7-AD87-6867432A43DC}" srcOrd="2" destOrd="0" presId="urn:microsoft.com/office/officeart/2009/3/layout/IncreasingArrowsProcess"/>
    <dgm:cxn modelId="{5D3B091D-6EA3-47C8-AE31-2CE10679A165}" type="presParOf" srcId="{C4D365CC-EDFE-4AC6-BF55-24E5D1F77FED}" destId="{994DAEC8-ECA6-47EC-83DB-B9AEC769A991}" srcOrd="3" destOrd="0" presId="urn:microsoft.com/office/officeart/2009/3/layout/IncreasingArrowsProcess"/>
    <dgm:cxn modelId="{DD36C186-6B6F-4488-B392-051E0269923B}" type="presParOf" srcId="{C4D365CC-EDFE-4AC6-BF55-24E5D1F77FED}" destId="{8DBEB357-E8B5-4A2B-8BD2-F3B5C8328451}" srcOrd="4" destOrd="0" presId="urn:microsoft.com/office/officeart/2009/3/layout/IncreasingArrowsProcess"/>
    <dgm:cxn modelId="{739FB264-4F41-4D44-B348-6B6BA50784A2}" type="presParOf" srcId="{C4D365CC-EDFE-4AC6-BF55-24E5D1F77FED}" destId="{45247841-126F-4299-A04C-97B60BC6D5B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CE5C44-0D91-4247-86E1-9508AEFFF7E5}" type="doc">
      <dgm:prSet loTypeId="urn:microsoft.com/office/officeart/2009/3/layout/StepUpProcess" loCatId="process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34316F2E-CDDE-4791-BCA5-DDA23451968D}">
      <dgm:prSet custT="1"/>
      <dgm:spPr/>
      <dgm:t>
        <a:bodyPr/>
        <a:lstStyle/>
        <a:p>
          <a:r>
            <a:rPr lang="pl-PL" sz="2000" dirty="0" smtClean="0">
              <a:latin typeface="Garamond" panose="02020404030301010803" pitchFamily="18" charset="0"/>
            </a:rPr>
            <a:t>Rano učenje ima najznačajniji uticaj na dalji razvoj sveukupnih sposobnosti. </a:t>
          </a:r>
          <a:endParaRPr lang="pl-PL" sz="2000" dirty="0" smtClean="0">
            <a:latin typeface="Garamond" panose="02020404030301010803" pitchFamily="18" charset="0"/>
          </a:endParaRPr>
        </a:p>
      </dgm:t>
    </dgm:pt>
    <dgm:pt modelId="{174307D2-1DA7-4F68-BC04-82987F56DFBB}" type="parTrans" cxnId="{3C04559F-D1DF-4D03-8BED-2A732821F509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BF14D9C6-A79C-4B3E-83BF-B5677859C007}" type="sibTrans" cxnId="{3C04559F-D1DF-4D03-8BED-2A732821F509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A4D047A0-F585-4F98-B39A-D3E611B30DA0}">
      <dgm:prSet custT="1"/>
      <dgm:spPr/>
      <dgm:t>
        <a:bodyPr/>
        <a:lstStyle/>
        <a:p>
          <a:r>
            <a:rPr lang="pl-PL" sz="2000" dirty="0" smtClean="0">
              <a:latin typeface="Garamond" panose="02020404030301010803" pitchFamily="18" charset="0"/>
            </a:rPr>
            <a:t>Neurološki razvoj najintenzivniji do pete godine</a:t>
          </a:r>
          <a:endParaRPr lang="pl-PL" sz="2000" dirty="0" smtClean="0">
            <a:latin typeface="Garamond" panose="02020404030301010803" pitchFamily="18" charset="0"/>
          </a:endParaRPr>
        </a:p>
      </dgm:t>
    </dgm:pt>
    <dgm:pt modelId="{FB454705-2694-4B2D-BDB0-E4F2EB2075AB}" type="parTrans" cxnId="{51257C13-D5CD-48B3-9F9F-0CB2D1B5D301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DA9CD65A-E060-48EC-9941-65D9030019CB}" type="sibTrans" cxnId="{51257C13-D5CD-48B3-9F9F-0CB2D1B5D301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058E8A95-5BD2-4633-81FD-60E8F223D3D3}">
      <dgm:prSet custT="1"/>
      <dgm:spPr/>
      <dgm:t>
        <a:bodyPr/>
        <a:lstStyle/>
        <a:p>
          <a:r>
            <a:rPr lang="pl-PL" sz="2000" dirty="0" smtClean="0">
              <a:latin typeface="Garamond" panose="02020404030301010803" pitchFamily="18" charset="0"/>
            </a:rPr>
            <a:t>Socio-ekonomski efekti sistema predškolskog vaspitanja i obrazovanja na društvo.</a:t>
          </a:r>
          <a:endParaRPr lang="pl-PL" sz="2000" dirty="0" smtClean="0">
            <a:latin typeface="Garamond" panose="02020404030301010803" pitchFamily="18" charset="0"/>
          </a:endParaRPr>
        </a:p>
      </dgm:t>
    </dgm:pt>
    <dgm:pt modelId="{85E18B3C-F633-4030-969B-55B42632B545}" type="parTrans" cxnId="{0EF18CCE-0C57-4CEA-B8FF-B523A93323D3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7C42BB7A-D841-44AC-89B8-E87248750CEF}" type="sibTrans" cxnId="{0EF18CCE-0C57-4CEA-B8FF-B523A93323D3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62AE2C2C-4684-40DD-92FC-94E77A60DA38}" type="pres">
      <dgm:prSet presAssocID="{38CE5C44-0D91-4247-86E1-9508AEFFF7E5}" presName="rootnode" presStyleCnt="0">
        <dgm:presLayoutVars>
          <dgm:chMax/>
          <dgm:chPref/>
          <dgm:dir/>
          <dgm:animLvl val="lvl"/>
        </dgm:presLayoutVars>
      </dgm:prSet>
      <dgm:spPr/>
    </dgm:pt>
    <dgm:pt modelId="{F5993E95-3C04-4179-ACAE-56B29AD216AA}" type="pres">
      <dgm:prSet presAssocID="{34316F2E-CDDE-4791-BCA5-DDA23451968D}" presName="composite" presStyleCnt="0"/>
      <dgm:spPr/>
    </dgm:pt>
    <dgm:pt modelId="{AC81D29B-80D9-4CFD-BF06-A895DDE11B81}" type="pres">
      <dgm:prSet presAssocID="{34316F2E-CDDE-4791-BCA5-DDA23451968D}" presName="LShape" presStyleLbl="alignNode1" presStyleIdx="0" presStyleCnt="5"/>
      <dgm:spPr/>
    </dgm:pt>
    <dgm:pt modelId="{1AF33A6F-1D96-4E7C-852F-43A488A205D4}" type="pres">
      <dgm:prSet presAssocID="{34316F2E-CDDE-4791-BCA5-DDA23451968D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320671-6DB8-44CE-A2B3-348DC90119BE}" type="pres">
      <dgm:prSet presAssocID="{34316F2E-CDDE-4791-BCA5-DDA23451968D}" presName="Triangle" presStyleLbl="alignNode1" presStyleIdx="1" presStyleCnt="5"/>
      <dgm:spPr/>
    </dgm:pt>
    <dgm:pt modelId="{980F26ED-7E76-4A36-9F8D-144FD2E7087E}" type="pres">
      <dgm:prSet presAssocID="{BF14D9C6-A79C-4B3E-83BF-B5677859C007}" presName="sibTrans" presStyleCnt="0"/>
      <dgm:spPr/>
    </dgm:pt>
    <dgm:pt modelId="{CD325331-B295-49C9-BD49-03F59F30F53A}" type="pres">
      <dgm:prSet presAssocID="{BF14D9C6-A79C-4B3E-83BF-B5677859C007}" presName="space" presStyleCnt="0"/>
      <dgm:spPr/>
    </dgm:pt>
    <dgm:pt modelId="{B574D839-1374-4341-A4E8-AA919E517B0F}" type="pres">
      <dgm:prSet presAssocID="{A4D047A0-F585-4F98-B39A-D3E611B30DA0}" presName="composite" presStyleCnt="0"/>
      <dgm:spPr/>
    </dgm:pt>
    <dgm:pt modelId="{63E10EAD-6D8B-44EE-815E-894C54D1BE19}" type="pres">
      <dgm:prSet presAssocID="{A4D047A0-F585-4F98-B39A-D3E611B30DA0}" presName="LShape" presStyleLbl="alignNode1" presStyleIdx="2" presStyleCnt="5"/>
      <dgm:spPr/>
    </dgm:pt>
    <dgm:pt modelId="{FD1B0B31-0553-47CF-8DDD-54EA44D0C794}" type="pres">
      <dgm:prSet presAssocID="{A4D047A0-F585-4F98-B39A-D3E611B30DA0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27C621-04D8-481C-9576-CE7E2A77A4E7}" type="pres">
      <dgm:prSet presAssocID="{A4D047A0-F585-4F98-B39A-D3E611B30DA0}" presName="Triangle" presStyleLbl="alignNode1" presStyleIdx="3" presStyleCnt="5"/>
      <dgm:spPr/>
    </dgm:pt>
    <dgm:pt modelId="{BF879576-83A7-4862-99E1-D904E97CEBC3}" type="pres">
      <dgm:prSet presAssocID="{DA9CD65A-E060-48EC-9941-65D9030019CB}" presName="sibTrans" presStyleCnt="0"/>
      <dgm:spPr/>
    </dgm:pt>
    <dgm:pt modelId="{6A96C159-4177-468F-9F25-AD5C38179DB3}" type="pres">
      <dgm:prSet presAssocID="{DA9CD65A-E060-48EC-9941-65D9030019CB}" presName="space" presStyleCnt="0"/>
      <dgm:spPr/>
    </dgm:pt>
    <dgm:pt modelId="{7DD1A310-57A5-45F3-A0C5-7FA4FF72BABE}" type="pres">
      <dgm:prSet presAssocID="{058E8A95-5BD2-4633-81FD-60E8F223D3D3}" presName="composite" presStyleCnt="0"/>
      <dgm:spPr/>
    </dgm:pt>
    <dgm:pt modelId="{9C75044E-4AA5-4A7C-8F72-6922F9E21A7F}" type="pres">
      <dgm:prSet presAssocID="{058E8A95-5BD2-4633-81FD-60E8F223D3D3}" presName="LShape" presStyleLbl="alignNode1" presStyleIdx="4" presStyleCnt="5"/>
      <dgm:spPr/>
    </dgm:pt>
    <dgm:pt modelId="{CE54758A-DCEF-4D94-9FC4-EE77EA690E37}" type="pres">
      <dgm:prSet presAssocID="{058E8A95-5BD2-4633-81FD-60E8F223D3D3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BE94C80-C32B-4E4A-A92A-0F75DD4E79A2}" type="presOf" srcId="{38CE5C44-0D91-4247-86E1-9508AEFFF7E5}" destId="{62AE2C2C-4684-40DD-92FC-94E77A60DA38}" srcOrd="0" destOrd="0" presId="urn:microsoft.com/office/officeart/2009/3/layout/StepUpProcess"/>
    <dgm:cxn modelId="{51257C13-D5CD-48B3-9F9F-0CB2D1B5D301}" srcId="{38CE5C44-0D91-4247-86E1-9508AEFFF7E5}" destId="{A4D047A0-F585-4F98-B39A-D3E611B30DA0}" srcOrd="1" destOrd="0" parTransId="{FB454705-2694-4B2D-BDB0-E4F2EB2075AB}" sibTransId="{DA9CD65A-E060-48EC-9941-65D9030019CB}"/>
    <dgm:cxn modelId="{E36CE32B-83F6-4764-8B2A-9E148C325AF9}" type="presOf" srcId="{058E8A95-5BD2-4633-81FD-60E8F223D3D3}" destId="{CE54758A-DCEF-4D94-9FC4-EE77EA690E37}" srcOrd="0" destOrd="0" presId="urn:microsoft.com/office/officeart/2009/3/layout/StepUpProcess"/>
    <dgm:cxn modelId="{3C04559F-D1DF-4D03-8BED-2A732821F509}" srcId="{38CE5C44-0D91-4247-86E1-9508AEFFF7E5}" destId="{34316F2E-CDDE-4791-BCA5-DDA23451968D}" srcOrd="0" destOrd="0" parTransId="{174307D2-1DA7-4F68-BC04-82987F56DFBB}" sibTransId="{BF14D9C6-A79C-4B3E-83BF-B5677859C007}"/>
    <dgm:cxn modelId="{0EF18CCE-0C57-4CEA-B8FF-B523A93323D3}" srcId="{38CE5C44-0D91-4247-86E1-9508AEFFF7E5}" destId="{058E8A95-5BD2-4633-81FD-60E8F223D3D3}" srcOrd="2" destOrd="0" parTransId="{85E18B3C-F633-4030-969B-55B42632B545}" sibTransId="{7C42BB7A-D841-44AC-89B8-E87248750CEF}"/>
    <dgm:cxn modelId="{38116BC1-E594-46FB-A6A9-7FEDC8B2143B}" type="presOf" srcId="{34316F2E-CDDE-4791-BCA5-DDA23451968D}" destId="{1AF33A6F-1D96-4E7C-852F-43A488A205D4}" srcOrd="0" destOrd="0" presId="urn:microsoft.com/office/officeart/2009/3/layout/StepUpProcess"/>
    <dgm:cxn modelId="{CA31FDDD-645C-4256-80FA-C1CAF8734676}" type="presOf" srcId="{A4D047A0-F585-4F98-B39A-D3E611B30DA0}" destId="{FD1B0B31-0553-47CF-8DDD-54EA44D0C794}" srcOrd="0" destOrd="0" presId="urn:microsoft.com/office/officeart/2009/3/layout/StepUpProcess"/>
    <dgm:cxn modelId="{EF63EE9C-90E5-4303-8451-F82BDB2C4E70}" type="presParOf" srcId="{62AE2C2C-4684-40DD-92FC-94E77A60DA38}" destId="{F5993E95-3C04-4179-ACAE-56B29AD216AA}" srcOrd="0" destOrd="0" presId="urn:microsoft.com/office/officeart/2009/3/layout/StepUpProcess"/>
    <dgm:cxn modelId="{8F69FA91-70C4-43FD-AE9C-0BCCB7F25287}" type="presParOf" srcId="{F5993E95-3C04-4179-ACAE-56B29AD216AA}" destId="{AC81D29B-80D9-4CFD-BF06-A895DDE11B81}" srcOrd="0" destOrd="0" presId="urn:microsoft.com/office/officeart/2009/3/layout/StepUpProcess"/>
    <dgm:cxn modelId="{83316DBA-218F-4297-B9CB-DF9E9ABCC3F1}" type="presParOf" srcId="{F5993E95-3C04-4179-ACAE-56B29AD216AA}" destId="{1AF33A6F-1D96-4E7C-852F-43A488A205D4}" srcOrd="1" destOrd="0" presId="urn:microsoft.com/office/officeart/2009/3/layout/StepUpProcess"/>
    <dgm:cxn modelId="{98BC4669-C585-48F7-8902-778CA6BA2243}" type="presParOf" srcId="{F5993E95-3C04-4179-ACAE-56B29AD216AA}" destId="{8B320671-6DB8-44CE-A2B3-348DC90119BE}" srcOrd="2" destOrd="0" presId="urn:microsoft.com/office/officeart/2009/3/layout/StepUpProcess"/>
    <dgm:cxn modelId="{DB69CD68-2E99-4783-A5BC-DB63F0D228DE}" type="presParOf" srcId="{62AE2C2C-4684-40DD-92FC-94E77A60DA38}" destId="{980F26ED-7E76-4A36-9F8D-144FD2E7087E}" srcOrd="1" destOrd="0" presId="urn:microsoft.com/office/officeart/2009/3/layout/StepUpProcess"/>
    <dgm:cxn modelId="{B27D5198-E206-48BE-9EC2-FE4451CFEE21}" type="presParOf" srcId="{980F26ED-7E76-4A36-9F8D-144FD2E7087E}" destId="{CD325331-B295-49C9-BD49-03F59F30F53A}" srcOrd="0" destOrd="0" presId="urn:microsoft.com/office/officeart/2009/3/layout/StepUpProcess"/>
    <dgm:cxn modelId="{8A56570D-F7E7-49D7-B382-04B02DC4A46F}" type="presParOf" srcId="{62AE2C2C-4684-40DD-92FC-94E77A60DA38}" destId="{B574D839-1374-4341-A4E8-AA919E517B0F}" srcOrd="2" destOrd="0" presId="urn:microsoft.com/office/officeart/2009/3/layout/StepUpProcess"/>
    <dgm:cxn modelId="{4DCB189C-B73F-47D0-AE2B-54B5AD0E3CAE}" type="presParOf" srcId="{B574D839-1374-4341-A4E8-AA919E517B0F}" destId="{63E10EAD-6D8B-44EE-815E-894C54D1BE19}" srcOrd="0" destOrd="0" presId="urn:microsoft.com/office/officeart/2009/3/layout/StepUpProcess"/>
    <dgm:cxn modelId="{1F8B1D61-12E7-488A-B6B7-5047847A2CF5}" type="presParOf" srcId="{B574D839-1374-4341-A4E8-AA919E517B0F}" destId="{FD1B0B31-0553-47CF-8DDD-54EA44D0C794}" srcOrd="1" destOrd="0" presId="urn:microsoft.com/office/officeart/2009/3/layout/StepUpProcess"/>
    <dgm:cxn modelId="{9ECE6F3A-F42F-42DA-B323-D7256FA70D00}" type="presParOf" srcId="{B574D839-1374-4341-A4E8-AA919E517B0F}" destId="{9227C621-04D8-481C-9576-CE7E2A77A4E7}" srcOrd="2" destOrd="0" presId="urn:microsoft.com/office/officeart/2009/3/layout/StepUpProcess"/>
    <dgm:cxn modelId="{48EB3016-40B2-4C43-84D9-1F63330B3766}" type="presParOf" srcId="{62AE2C2C-4684-40DD-92FC-94E77A60DA38}" destId="{BF879576-83A7-4862-99E1-D904E97CEBC3}" srcOrd="3" destOrd="0" presId="urn:microsoft.com/office/officeart/2009/3/layout/StepUpProcess"/>
    <dgm:cxn modelId="{0D916348-B9B0-42BC-814D-614D545DA40A}" type="presParOf" srcId="{BF879576-83A7-4862-99E1-D904E97CEBC3}" destId="{6A96C159-4177-468F-9F25-AD5C38179DB3}" srcOrd="0" destOrd="0" presId="urn:microsoft.com/office/officeart/2009/3/layout/StepUpProcess"/>
    <dgm:cxn modelId="{9C3B881B-D31B-44A9-8A7C-D4E27649BA1E}" type="presParOf" srcId="{62AE2C2C-4684-40DD-92FC-94E77A60DA38}" destId="{7DD1A310-57A5-45F3-A0C5-7FA4FF72BABE}" srcOrd="4" destOrd="0" presId="urn:microsoft.com/office/officeart/2009/3/layout/StepUpProcess"/>
    <dgm:cxn modelId="{2FA150F6-A152-4550-8E46-9BCDCA929FD1}" type="presParOf" srcId="{7DD1A310-57A5-45F3-A0C5-7FA4FF72BABE}" destId="{9C75044E-4AA5-4A7C-8F72-6922F9E21A7F}" srcOrd="0" destOrd="0" presId="urn:microsoft.com/office/officeart/2009/3/layout/StepUpProcess"/>
    <dgm:cxn modelId="{9F39551A-CAE7-4B9B-8F40-A56A60EF0417}" type="presParOf" srcId="{7DD1A310-57A5-45F3-A0C5-7FA4FF72BABE}" destId="{CE54758A-DCEF-4D94-9FC4-EE77EA690E3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48F3A8-312A-4E8F-A933-BD2379F145E9}" type="doc">
      <dgm:prSet loTypeId="urn:microsoft.com/office/officeart/2005/8/layout/hProcess3" loCatId="process" qsTypeId="urn:microsoft.com/office/officeart/2005/8/quickstyle/3d4" qsCatId="3D" csTypeId="urn:microsoft.com/office/officeart/2005/8/colors/accent2_5" csCatId="accent2" phldr="1"/>
      <dgm:spPr/>
    </dgm:pt>
    <dgm:pt modelId="{1123BCAC-F03B-4ADA-93C6-8DA43FBADEAC}">
      <dgm:prSet phldrT="[Text]" custT="1"/>
      <dgm:spPr/>
      <dgm:t>
        <a:bodyPr/>
        <a:lstStyle/>
        <a:p>
          <a:r>
            <a:rPr lang="sr-Latn-ME" sz="3200" i="1" dirty="0" smtClean="0">
              <a:latin typeface="Garamond" panose="02020404030301010803" pitchFamily="18" charset="0"/>
            </a:rPr>
            <a:t>Zadatak 1: rana detekcija, intervencija, učenje, razvoj i psihosocijalna podrška đeci i njihovim roditeljima </a:t>
          </a:r>
          <a:endParaRPr lang="en-GB" sz="3200" dirty="0"/>
        </a:p>
      </dgm:t>
    </dgm:pt>
    <dgm:pt modelId="{155DDA13-955A-4852-BCBC-74880A114C95}" type="parTrans" cxnId="{30BD9165-6EB9-46A8-800C-17EC384F57FB}">
      <dgm:prSet/>
      <dgm:spPr/>
      <dgm:t>
        <a:bodyPr/>
        <a:lstStyle/>
        <a:p>
          <a:endParaRPr lang="en-GB"/>
        </a:p>
      </dgm:t>
    </dgm:pt>
    <dgm:pt modelId="{2E66DCFA-CA87-4F73-9939-F978D0634736}" type="sibTrans" cxnId="{30BD9165-6EB9-46A8-800C-17EC384F57FB}">
      <dgm:prSet/>
      <dgm:spPr/>
      <dgm:t>
        <a:bodyPr/>
        <a:lstStyle/>
        <a:p>
          <a:endParaRPr lang="en-GB"/>
        </a:p>
      </dgm:t>
    </dgm:pt>
    <dgm:pt modelId="{7EF5B745-2365-417C-837D-2D0998347400}" type="pres">
      <dgm:prSet presAssocID="{6848F3A8-312A-4E8F-A933-BD2379F145E9}" presName="Name0" presStyleCnt="0">
        <dgm:presLayoutVars>
          <dgm:dir/>
          <dgm:animLvl val="lvl"/>
          <dgm:resizeHandles val="exact"/>
        </dgm:presLayoutVars>
      </dgm:prSet>
      <dgm:spPr/>
    </dgm:pt>
    <dgm:pt modelId="{FA2435E6-63E5-42AC-B44A-F9D3942B8157}" type="pres">
      <dgm:prSet presAssocID="{6848F3A8-312A-4E8F-A933-BD2379F145E9}" presName="dummy" presStyleCnt="0"/>
      <dgm:spPr/>
    </dgm:pt>
    <dgm:pt modelId="{65F57BF2-4E0B-4AC1-A4DD-078AB7F27140}" type="pres">
      <dgm:prSet presAssocID="{6848F3A8-312A-4E8F-A933-BD2379F145E9}" presName="linH" presStyleCnt="0"/>
      <dgm:spPr/>
    </dgm:pt>
    <dgm:pt modelId="{C4748AD6-6FC6-454F-8FF5-53117FD8AC45}" type="pres">
      <dgm:prSet presAssocID="{6848F3A8-312A-4E8F-A933-BD2379F145E9}" presName="padding1" presStyleCnt="0"/>
      <dgm:spPr/>
    </dgm:pt>
    <dgm:pt modelId="{F1421B50-DD8F-44DB-BEFB-F33F4A20A449}" type="pres">
      <dgm:prSet presAssocID="{1123BCAC-F03B-4ADA-93C6-8DA43FBADEAC}" presName="linV" presStyleCnt="0"/>
      <dgm:spPr/>
    </dgm:pt>
    <dgm:pt modelId="{EC7048B0-3981-4558-894A-BD9DC86952D8}" type="pres">
      <dgm:prSet presAssocID="{1123BCAC-F03B-4ADA-93C6-8DA43FBADEAC}" presName="spVertical1" presStyleCnt="0"/>
      <dgm:spPr/>
    </dgm:pt>
    <dgm:pt modelId="{BB69B08E-99B7-4090-8E6F-98A7938A4312}" type="pres">
      <dgm:prSet presAssocID="{1123BCAC-F03B-4ADA-93C6-8DA43FBADEAC}" presName="parTx" presStyleLbl="revTx" presStyleIdx="0" presStyleCnt="1" custScaleY="122943" custLinFactNeighborX="-8745" custLinFactNeighborY="49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48F704-25D4-4719-B43A-95BFE9C26F55}" type="pres">
      <dgm:prSet presAssocID="{1123BCAC-F03B-4ADA-93C6-8DA43FBADEAC}" presName="spVertical2" presStyleCnt="0"/>
      <dgm:spPr/>
    </dgm:pt>
    <dgm:pt modelId="{1C791F87-A6B6-4DD7-B5AF-7B64CEDF28BC}" type="pres">
      <dgm:prSet presAssocID="{1123BCAC-F03B-4ADA-93C6-8DA43FBADEAC}" presName="spVertical3" presStyleCnt="0"/>
      <dgm:spPr/>
    </dgm:pt>
    <dgm:pt modelId="{EE92E275-74FE-44FF-A069-174ACD4E40CA}" type="pres">
      <dgm:prSet presAssocID="{6848F3A8-312A-4E8F-A933-BD2379F145E9}" presName="padding2" presStyleCnt="0"/>
      <dgm:spPr/>
    </dgm:pt>
    <dgm:pt modelId="{F7902EA9-744F-4D56-B36A-1106A71FFD69}" type="pres">
      <dgm:prSet presAssocID="{6848F3A8-312A-4E8F-A933-BD2379F145E9}" presName="negArrow" presStyleCnt="0"/>
      <dgm:spPr/>
    </dgm:pt>
    <dgm:pt modelId="{6C1DBB02-CCA2-40C0-BF7A-6DF98C5B718F}" type="pres">
      <dgm:prSet presAssocID="{6848F3A8-312A-4E8F-A933-BD2379F145E9}" presName="backgroundArrow" presStyleLbl="node1" presStyleIdx="0" presStyleCnt="1" custScaleY="134795"/>
      <dgm:spPr/>
    </dgm:pt>
  </dgm:ptLst>
  <dgm:cxnLst>
    <dgm:cxn modelId="{48C5865F-84A8-465C-B9A5-30EFCE8FDD21}" type="presOf" srcId="{1123BCAC-F03B-4ADA-93C6-8DA43FBADEAC}" destId="{BB69B08E-99B7-4090-8E6F-98A7938A4312}" srcOrd="0" destOrd="0" presId="urn:microsoft.com/office/officeart/2005/8/layout/hProcess3"/>
    <dgm:cxn modelId="{3A12A7DA-0CF7-460E-A8A4-9F6D95FDFE56}" type="presOf" srcId="{6848F3A8-312A-4E8F-A933-BD2379F145E9}" destId="{7EF5B745-2365-417C-837D-2D0998347400}" srcOrd="0" destOrd="0" presId="urn:microsoft.com/office/officeart/2005/8/layout/hProcess3"/>
    <dgm:cxn modelId="{30BD9165-6EB9-46A8-800C-17EC384F57FB}" srcId="{6848F3A8-312A-4E8F-A933-BD2379F145E9}" destId="{1123BCAC-F03B-4ADA-93C6-8DA43FBADEAC}" srcOrd="0" destOrd="0" parTransId="{155DDA13-955A-4852-BCBC-74880A114C95}" sibTransId="{2E66DCFA-CA87-4F73-9939-F978D0634736}"/>
    <dgm:cxn modelId="{2BC38A23-A32D-4BB3-B0B8-5A9A954986BF}" type="presParOf" srcId="{7EF5B745-2365-417C-837D-2D0998347400}" destId="{FA2435E6-63E5-42AC-B44A-F9D3942B8157}" srcOrd="0" destOrd="0" presId="urn:microsoft.com/office/officeart/2005/8/layout/hProcess3"/>
    <dgm:cxn modelId="{78A6F051-34A0-431D-B888-C07B09A883E2}" type="presParOf" srcId="{7EF5B745-2365-417C-837D-2D0998347400}" destId="{65F57BF2-4E0B-4AC1-A4DD-078AB7F27140}" srcOrd="1" destOrd="0" presId="urn:microsoft.com/office/officeart/2005/8/layout/hProcess3"/>
    <dgm:cxn modelId="{F036BB0A-C7B7-4DFE-8B39-F01DBD0ED2B3}" type="presParOf" srcId="{65F57BF2-4E0B-4AC1-A4DD-078AB7F27140}" destId="{C4748AD6-6FC6-454F-8FF5-53117FD8AC45}" srcOrd="0" destOrd="0" presId="urn:microsoft.com/office/officeart/2005/8/layout/hProcess3"/>
    <dgm:cxn modelId="{EA3C1AE6-0084-4A71-8B80-619A447A4B77}" type="presParOf" srcId="{65F57BF2-4E0B-4AC1-A4DD-078AB7F27140}" destId="{F1421B50-DD8F-44DB-BEFB-F33F4A20A449}" srcOrd="1" destOrd="0" presId="urn:microsoft.com/office/officeart/2005/8/layout/hProcess3"/>
    <dgm:cxn modelId="{6759DFF9-4EC1-423B-A692-12348F2470ED}" type="presParOf" srcId="{F1421B50-DD8F-44DB-BEFB-F33F4A20A449}" destId="{EC7048B0-3981-4558-894A-BD9DC86952D8}" srcOrd="0" destOrd="0" presId="urn:microsoft.com/office/officeart/2005/8/layout/hProcess3"/>
    <dgm:cxn modelId="{B36B61BB-342B-47DF-84DF-2F582D0A6F90}" type="presParOf" srcId="{F1421B50-DD8F-44DB-BEFB-F33F4A20A449}" destId="{BB69B08E-99B7-4090-8E6F-98A7938A4312}" srcOrd="1" destOrd="0" presId="urn:microsoft.com/office/officeart/2005/8/layout/hProcess3"/>
    <dgm:cxn modelId="{CD2D8E47-DB4D-4ED6-A2CD-745466D8CD23}" type="presParOf" srcId="{F1421B50-DD8F-44DB-BEFB-F33F4A20A449}" destId="{1948F704-25D4-4719-B43A-95BFE9C26F55}" srcOrd="2" destOrd="0" presId="urn:microsoft.com/office/officeart/2005/8/layout/hProcess3"/>
    <dgm:cxn modelId="{B81A2AFC-634C-4623-8267-4689373F6ED1}" type="presParOf" srcId="{F1421B50-DD8F-44DB-BEFB-F33F4A20A449}" destId="{1C791F87-A6B6-4DD7-B5AF-7B64CEDF28BC}" srcOrd="3" destOrd="0" presId="urn:microsoft.com/office/officeart/2005/8/layout/hProcess3"/>
    <dgm:cxn modelId="{C1EBE4D3-EAF2-4C39-98F5-9AF0D1C9F349}" type="presParOf" srcId="{65F57BF2-4E0B-4AC1-A4DD-078AB7F27140}" destId="{EE92E275-74FE-44FF-A069-174ACD4E40CA}" srcOrd="2" destOrd="0" presId="urn:microsoft.com/office/officeart/2005/8/layout/hProcess3"/>
    <dgm:cxn modelId="{2644A3EA-617C-4065-8DF5-25FE7B2519B6}" type="presParOf" srcId="{65F57BF2-4E0B-4AC1-A4DD-078AB7F27140}" destId="{F7902EA9-744F-4D56-B36A-1106A71FFD69}" srcOrd="3" destOrd="0" presId="urn:microsoft.com/office/officeart/2005/8/layout/hProcess3"/>
    <dgm:cxn modelId="{225D1C6E-BBBE-4E2E-92B8-B5CB990C0835}" type="presParOf" srcId="{65F57BF2-4E0B-4AC1-A4DD-078AB7F27140}" destId="{6C1DBB02-CCA2-40C0-BF7A-6DF98C5B718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815589-67DE-4012-9885-A97E6025103E}" type="doc">
      <dgm:prSet loTypeId="urn:microsoft.com/office/officeart/2005/8/layout/hierarchy1" loCatId="hierarchy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22D8278F-3180-4997-93A9-51B1876EFBC5}">
      <dgm:prSet phldrT="[Text]" custT="1"/>
      <dgm:spPr/>
      <dgm:t>
        <a:bodyPr/>
        <a:lstStyle/>
        <a:p>
          <a:r>
            <a:rPr lang="en-US" sz="1600" dirty="0" err="1" smtClean="0">
              <a:latin typeface="Garamond" panose="02020404030301010803" pitchFamily="18" charset="0"/>
            </a:rPr>
            <a:t>Kontinuitet</a:t>
          </a:r>
          <a:r>
            <a:rPr lang="en-US" sz="1600" dirty="0" smtClean="0">
              <a:latin typeface="Garamond" panose="02020404030301010803" pitchFamily="18" charset="0"/>
            </a:rPr>
            <a:t> i </a:t>
          </a:r>
          <a:r>
            <a:rPr lang="en-US" sz="1600" dirty="0" err="1" smtClean="0">
              <a:latin typeface="Garamond" panose="02020404030301010803" pitchFamily="18" charset="0"/>
            </a:rPr>
            <a:t>održivost</a:t>
          </a:r>
          <a:r>
            <a:rPr lang="sr-Latn-RS" sz="1600" dirty="0" smtClean="0">
              <a:latin typeface="Garamond" panose="02020404030301010803" pitchFamily="18" charset="0"/>
            </a:rPr>
            <a:t> - </a:t>
          </a:r>
          <a:r>
            <a:rPr lang="sr-Latn-CS" sz="1600" b="0" dirty="0" smtClean="0">
              <a:latin typeface="Garamond" panose="02020404030301010803" pitchFamily="18" charset="0"/>
            </a:rPr>
            <a:t>u službu sve đece predškolskog uzrasta</a:t>
          </a:r>
          <a:endParaRPr lang="en-GB" sz="1600" dirty="0">
            <a:latin typeface="Garamond" panose="02020404030301010803" pitchFamily="18" charset="0"/>
          </a:endParaRPr>
        </a:p>
      </dgm:t>
    </dgm:pt>
    <dgm:pt modelId="{2CA3709F-B463-4F85-8BE7-869C17A5E0D1}" type="parTrans" cxnId="{299F7E1B-4100-41B5-8142-562251D34494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21C3EB05-4119-4250-B56E-22A23E77415F}" type="sibTrans" cxnId="{299F7E1B-4100-41B5-8142-562251D34494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C5907AF0-8257-40AB-B639-3CFF49768A8D}">
      <dgm:prSet phldrT="[Text]" custT="1"/>
      <dgm:spPr/>
      <dgm:t>
        <a:bodyPr/>
        <a:lstStyle/>
        <a:p>
          <a:r>
            <a:rPr lang="sr-Latn-CS" sz="1600" b="0" dirty="0" smtClean="0">
              <a:latin typeface="Garamond" panose="02020404030301010803" pitchFamily="18" charset="0"/>
            </a:rPr>
            <a:t>Uspostaviti centre za rani rast i  razvoj</a:t>
          </a:r>
        </a:p>
      </dgm:t>
    </dgm:pt>
    <dgm:pt modelId="{239C4623-6BCB-425D-AB88-DB53C47196D8}" type="parTrans" cxnId="{E171E1F5-B48B-4277-8743-EEC13DD7576F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6F373D50-092A-4128-A833-F632D6F55F3B}" type="sibTrans" cxnId="{E171E1F5-B48B-4277-8743-EEC13DD7576F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5D326F59-6D7F-41A5-A567-2157270B5D52}">
      <dgm:prSet phldrT="[Text]" custT="1"/>
      <dgm:spPr/>
      <dgm:t>
        <a:bodyPr/>
        <a:lstStyle/>
        <a:p>
          <a:r>
            <a:rPr lang="en-GB" sz="1600" dirty="0" err="1" smtClean="0">
              <a:latin typeface="Garamond" panose="02020404030301010803" pitchFamily="18" charset="0"/>
            </a:rPr>
            <a:t>Radionice</a:t>
          </a:r>
          <a:r>
            <a:rPr lang="en-GB" sz="1600" dirty="0" smtClean="0">
              <a:latin typeface="Garamond" panose="02020404030301010803" pitchFamily="18" charset="0"/>
            </a:rPr>
            <a:t> za </a:t>
          </a:r>
          <a:r>
            <a:rPr lang="en-GB" sz="1600" dirty="0" err="1" smtClean="0">
              <a:latin typeface="Garamond" panose="02020404030301010803" pitchFamily="18" charset="0"/>
            </a:rPr>
            <a:t>vrtić</a:t>
          </a:r>
          <a:r>
            <a:rPr lang="sr-Latn-RS" sz="1600" dirty="0" smtClean="0">
              <a:latin typeface="Garamond" panose="02020404030301010803" pitchFamily="18" charset="0"/>
            </a:rPr>
            <a:t>e: </a:t>
          </a:r>
          <a:r>
            <a:rPr lang="en-GB" sz="1600" dirty="0" err="1" smtClean="0">
              <a:latin typeface="Garamond" panose="02020404030301010803" pitchFamily="18" charset="0"/>
            </a:rPr>
            <a:t>izrad</a:t>
          </a:r>
          <a:r>
            <a:rPr lang="sr-Latn-RS" sz="1600" dirty="0" smtClean="0">
              <a:latin typeface="Garamond" panose="02020404030301010803" pitchFamily="18" charset="0"/>
            </a:rPr>
            <a:t>a</a:t>
          </a:r>
          <a:r>
            <a:rPr lang="en-GB" sz="1600" dirty="0" smtClean="0">
              <a:latin typeface="Garamond" panose="02020404030301010803" pitchFamily="18" charset="0"/>
            </a:rPr>
            <a:t> i </a:t>
          </a:r>
          <a:r>
            <a:rPr lang="en-GB" sz="1600" dirty="0" err="1" smtClean="0">
              <a:latin typeface="Garamond" panose="02020404030301010803" pitchFamily="18" charset="0"/>
            </a:rPr>
            <a:t>primjen</a:t>
          </a:r>
          <a:r>
            <a:rPr lang="sr-Latn-RS" sz="1600" dirty="0" smtClean="0">
              <a:latin typeface="Garamond" panose="02020404030301010803" pitchFamily="18" charset="0"/>
            </a:rPr>
            <a:t>a</a:t>
          </a:r>
          <a:r>
            <a:rPr lang="en-GB" sz="1600" dirty="0" smtClean="0">
              <a:latin typeface="Garamond" panose="02020404030301010803" pitchFamily="18" charset="0"/>
            </a:rPr>
            <a:t> </a:t>
          </a:r>
          <a:r>
            <a:rPr lang="en-GB" sz="1600" dirty="0" err="1" smtClean="0">
              <a:latin typeface="Garamond" panose="02020404030301010803" pitchFamily="18" charset="0"/>
            </a:rPr>
            <a:t>didaktičkog</a:t>
          </a:r>
          <a:r>
            <a:rPr lang="en-GB" sz="1600" dirty="0" smtClean="0">
              <a:latin typeface="Garamond" panose="02020404030301010803" pitchFamily="18" charset="0"/>
            </a:rPr>
            <a:t> </a:t>
          </a:r>
          <a:r>
            <a:rPr lang="en-GB" sz="1600" dirty="0" err="1" smtClean="0">
              <a:latin typeface="Garamond" panose="02020404030301010803" pitchFamily="18" charset="0"/>
            </a:rPr>
            <a:t>materijala</a:t>
          </a:r>
          <a:r>
            <a:rPr lang="en-GB" sz="1600" dirty="0" smtClean="0">
              <a:latin typeface="Garamond" panose="02020404030301010803" pitchFamily="18" charset="0"/>
            </a:rPr>
            <a:t>, </a:t>
          </a:r>
          <a:r>
            <a:rPr lang="sr-Latn-RS" sz="1600" dirty="0" smtClean="0">
              <a:latin typeface="Garamond" panose="02020404030301010803" pitchFamily="18" charset="0"/>
            </a:rPr>
            <a:t>r</a:t>
          </a:r>
          <a:r>
            <a:rPr lang="en-GB" sz="1600" dirty="0" smtClean="0">
              <a:latin typeface="Garamond" panose="02020404030301010803" pitchFamily="18" charset="0"/>
            </a:rPr>
            <a:t>ad s </a:t>
          </a:r>
          <a:r>
            <a:rPr lang="en-GB" sz="1600" dirty="0" err="1" smtClean="0">
              <a:latin typeface="Garamond" panose="02020404030301010803" pitchFamily="18" charset="0"/>
            </a:rPr>
            <a:t>đecom</a:t>
          </a:r>
          <a:r>
            <a:rPr lang="en-GB" sz="1600" dirty="0" smtClean="0">
              <a:latin typeface="Garamond" panose="02020404030301010803" pitchFamily="18" charset="0"/>
            </a:rPr>
            <a:t> sa </a:t>
          </a:r>
          <a:r>
            <a:rPr lang="en-GB" sz="1600" dirty="0" err="1" smtClean="0">
              <a:latin typeface="Garamond" panose="02020404030301010803" pitchFamily="18" charset="0"/>
            </a:rPr>
            <a:t>konkretnim</a:t>
          </a:r>
          <a:r>
            <a:rPr lang="en-GB" sz="1600" dirty="0" smtClean="0">
              <a:latin typeface="Garamond" panose="02020404030301010803" pitchFamily="18" charset="0"/>
            </a:rPr>
            <a:t> </a:t>
          </a:r>
          <a:r>
            <a:rPr lang="en-GB" sz="1600" dirty="0" err="1" smtClean="0">
              <a:latin typeface="Garamond" panose="02020404030301010803" pitchFamily="18" charset="0"/>
            </a:rPr>
            <a:t>smetnjama</a:t>
          </a:r>
          <a:r>
            <a:rPr lang="en-GB" sz="1600" dirty="0" smtClean="0">
              <a:latin typeface="Garamond" panose="02020404030301010803" pitchFamily="18" charset="0"/>
            </a:rPr>
            <a:t> u </a:t>
          </a:r>
          <a:r>
            <a:rPr lang="en-GB" sz="1600" dirty="0" err="1" smtClean="0">
              <a:latin typeface="Garamond" panose="02020404030301010803" pitchFamily="18" charset="0"/>
            </a:rPr>
            <a:t>razvoju</a:t>
          </a:r>
          <a:endParaRPr lang="en-US" sz="1600" dirty="0" smtClean="0">
            <a:latin typeface="Garamond" panose="02020404030301010803" pitchFamily="18" charset="0"/>
          </a:endParaRPr>
        </a:p>
      </dgm:t>
    </dgm:pt>
    <dgm:pt modelId="{D7015BD5-FCBB-4750-9AB5-29083B6859A1}" type="parTrans" cxnId="{ABD9CBD2-B340-461B-A98D-736578CC13F7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2FD493C4-1C02-4BAC-AD6B-E831B19C2162}" type="sibTrans" cxnId="{ABD9CBD2-B340-461B-A98D-736578CC13F7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7CAEDD35-9546-4058-94BA-25222C67B620}">
      <dgm:prSet phldrT="[Text]" custT="1"/>
      <dgm:spPr/>
      <dgm:t>
        <a:bodyPr/>
        <a:lstStyle/>
        <a:p>
          <a:r>
            <a:rPr lang="en-GB" sz="1600" dirty="0" err="1" smtClean="0">
              <a:latin typeface="Garamond" panose="02020404030301010803" pitchFamily="18" charset="0"/>
            </a:rPr>
            <a:t>Tematske</a:t>
          </a:r>
          <a:r>
            <a:rPr lang="en-GB" sz="1600" dirty="0" smtClean="0">
              <a:latin typeface="Garamond" panose="02020404030301010803" pitchFamily="18" charset="0"/>
            </a:rPr>
            <a:t> </a:t>
          </a:r>
          <a:r>
            <a:rPr lang="en-GB" sz="1600" dirty="0" err="1" smtClean="0">
              <a:latin typeface="Garamond" panose="02020404030301010803" pitchFamily="18" charset="0"/>
            </a:rPr>
            <a:t>radionice</a:t>
          </a:r>
          <a:r>
            <a:rPr lang="en-GB" sz="1600" dirty="0" smtClean="0">
              <a:latin typeface="Garamond" panose="02020404030301010803" pitchFamily="18" charset="0"/>
            </a:rPr>
            <a:t> za </a:t>
          </a:r>
          <a:r>
            <a:rPr lang="en-GB" sz="1600" dirty="0" err="1" smtClean="0">
              <a:latin typeface="Garamond" panose="02020404030301010803" pitchFamily="18" charset="0"/>
            </a:rPr>
            <a:t>roditelje</a:t>
          </a:r>
          <a:r>
            <a:rPr lang="en-GB" sz="1600" dirty="0" smtClean="0">
              <a:latin typeface="Garamond" panose="02020404030301010803" pitchFamily="18" charset="0"/>
            </a:rPr>
            <a:t> i </a:t>
          </a:r>
          <a:r>
            <a:rPr lang="en-GB" sz="1600" dirty="0" err="1" smtClean="0">
              <a:latin typeface="Garamond" panose="02020404030301010803" pitchFamily="18" charset="0"/>
            </a:rPr>
            <a:t>opštu</a:t>
          </a:r>
          <a:r>
            <a:rPr lang="en-GB" sz="1600" dirty="0" smtClean="0">
              <a:latin typeface="Garamond" panose="02020404030301010803" pitchFamily="18" charset="0"/>
            </a:rPr>
            <a:t> </a:t>
          </a:r>
          <a:r>
            <a:rPr lang="en-GB" sz="1600" dirty="0" err="1" smtClean="0">
              <a:latin typeface="Garamond" panose="02020404030301010803" pitchFamily="18" charset="0"/>
            </a:rPr>
            <a:t>javnost</a:t>
          </a:r>
          <a:r>
            <a:rPr lang="en-GB" sz="1600" dirty="0" smtClean="0">
              <a:latin typeface="Garamond" panose="02020404030301010803" pitchFamily="18" charset="0"/>
            </a:rPr>
            <a:t> u </a:t>
          </a:r>
          <a:r>
            <a:rPr lang="en-GB" sz="1600" dirty="0" err="1" smtClean="0">
              <a:latin typeface="Garamond" panose="02020404030301010803" pitchFamily="18" charset="0"/>
            </a:rPr>
            <a:t>vezi</a:t>
          </a:r>
          <a:r>
            <a:rPr lang="en-GB" sz="1600" dirty="0" smtClean="0">
              <a:latin typeface="Garamond" panose="02020404030301010803" pitchFamily="18" charset="0"/>
            </a:rPr>
            <a:t> sa </a:t>
          </a:r>
          <a:r>
            <a:rPr lang="en-GB" sz="1600" dirty="0" err="1" smtClean="0">
              <a:latin typeface="Garamond" panose="02020404030301010803" pitchFamily="18" charset="0"/>
            </a:rPr>
            <a:t>razvojem</a:t>
          </a:r>
          <a:r>
            <a:rPr lang="en-GB" sz="1600" dirty="0" smtClean="0">
              <a:latin typeface="Garamond" panose="02020404030301010803" pitchFamily="18" charset="0"/>
            </a:rPr>
            <a:t> </a:t>
          </a:r>
          <a:r>
            <a:rPr lang="sr-Latn-RS" sz="1600" dirty="0" smtClean="0">
              <a:latin typeface="Garamond" panose="02020404030301010803" pitchFamily="18" charset="0"/>
            </a:rPr>
            <a:t>sve </a:t>
          </a:r>
          <a:r>
            <a:rPr lang="en-GB" sz="1600" dirty="0" err="1" smtClean="0">
              <a:latin typeface="Garamond" panose="02020404030301010803" pitchFamily="18" charset="0"/>
            </a:rPr>
            <a:t>đe</a:t>
          </a:r>
          <a:r>
            <a:rPr lang="sr-Latn-RS" sz="1600" dirty="0" smtClean="0">
              <a:latin typeface="Garamond" panose="02020404030301010803" pitchFamily="18" charset="0"/>
            </a:rPr>
            <a:t>ce </a:t>
          </a:r>
          <a:r>
            <a:rPr lang="en-GB" sz="1600" dirty="0" smtClean="0">
              <a:latin typeface="Garamond" panose="02020404030301010803" pitchFamily="18" charset="0"/>
            </a:rPr>
            <a:t>u </a:t>
          </a:r>
          <a:r>
            <a:rPr lang="en-GB" sz="1600" dirty="0" err="1" smtClean="0">
              <a:latin typeface="Garamond" panose="02020404030301010803" pitchFamily="18" charset="0"/>
            </a:rPr>
            <a:t>oblastima</a:t>
          </a:r>
          <a:r>
            <a:rPr lang="en-GB" sz="1600" dirty="0" smtClean="0">
              <a:latin typeface="Garamond" panose="02020404030301010803" pitchFamily="18" charset="0"/>
            </a:rPr>
            <a:t>: </a:t>
          </a:r>
          <a:r>
            <a:rPr lang="en-GB" sz="1600" dirty="0" err="1" smtClean="0">
              <a:latin typeface="Garamond" panose="02020404030301010803" pitchFamily="18" charset="0"/>
            </a:rPr>
            <a:t>kognicija</a:t>
          </a:r>
          <a:r>
            <a:rPr lang="en-GB" sz="1600" dirty="0" smtClean="0">
              <a:latin typeface="Garamond" panose="02020404030301010803" pitchFamily="18" charset="0"/>
            </a:rPr>
            <a:t>, </a:t>
          </a:r>
          <a:r>
            <a:rPr lang="en-GB" sz="1600" dirty="0" err="1" smtClean="0">
              <a:latin typeface="Garamond" panose="02020404030301010803" pitchFamily="18" charset="0"/>
            </a:rPr>
            <a:t>govor</a:t>
          </a:r>
          <a:r>
            <a:rPr lang="en-GB" sz="1600" dirty="0" smtClean="0">
              <a:latin typeface="Garamond" panose="02020404030301010803" pitchFamily="18" charset="0"/>
            </a:rPr>
            <a:t>, </a:t>
          </a:r>
          <a:r>
            <a:rPr lang="en-GB" sz="1600" dirty="0" err="1" smtClean="0">
              <a:latin typeface="Garamond" panose="02020404030301010803" pitchFamily="18" charset="0"/>
            </a:rPr>
            <a:t>fizički</a:t>
          </a:r>
          <a:r>
            <a:rPr lang="en-GB" sz="1600" dirty="0" smtClean="0">
              <a:latin typeface="Garamond" panose="02020404030301010803" pitchFamily="18" charset="0"/>
            </a:rPr>
            <a:t> </a:t>
          </a:r>
          <a:r>
            <a:rPr lang="en-GB" sz="1600" dirty="0" err="1" smtClean="0">
              <a:latin typeface="Garamond" panose="02020404030301010803" pitchFamily="18" charset="0"/>
            </a:rPr>
            <a:t>razvoj</a:t>
          </a:r>
          <a:r>
            <a:rPr lang="en-GB" sz="1600" dirty="0" smtClean="0">
              <a:latin typeface="Garamond" panose="02020404030301010803" pitchFamily="18" charset="0"/>
            </a:rPr>
            <a:t>, </a:t>
          </a:r>
          <a:r>
            <a:rPr lang="en-GB" sz="1600" dirty="0" err="1" smtClean="0">
              <a:latin typeface="Garamond" panose="02020404030301010803" pitchFamily="18" charset="0"/>
            </a:rPr>
            <a:t>senzorna</a:t>
          </a:r>
          <a:r>
            <a:rPr lang="en-GB" sz="1600" dirty="0" smtClean="0">
              <a:latin typeface="Garamond" panose="02020404030301010803" pitchFamily="18" charset="0"/>
            </a:rPr>
            <a:t> </a:t>
          </a:r>
          <a:r>
            <a:rPr lang="en-GB" sz="1600" dirty="0" err="1" smtClean="0">
              <a:latin typeface="Garamond" panose="02020404030301010803" pitchFamily="18" charset="0"/>
            </a:rPr>
            <a:t>stimulacija</a:t>
          </a:r>
          <a:endParaRPr lang="en-GB" sz="1600" dirty="0">
            <a:latin typeface="Garamond" panose="02020404030301010803" pitchFamily="18" charset="0"/>
          </a:endParaRPr>
        </a:p>
      </dgm:t>
    </dgm:pt>
    <dgm:pt modelId="{6014260F-69FC-4326-B143-FF9515D1C6DE}" type="parTrans" cxnId="{BB858EC8-8A81-4586-A9E2-83967A82FE85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F0BF539E-B204-4ABF-AE08-FE2DA7531858}" type="sibTrans" cxnId="{BB858EC8-8A81-4586-A9E2-83967A82FE85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43CD354C-B063-426E-A5DE-AF9CAF246047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600" dirty="0" smtClean="0">
              <a:latin typeface="Garamond" panose="02020404030301010803" pitchFamily="18" charset="0"/>
            </a:rPr>
            <a:t>Poboljšati opremljenost</a:t>
          </a:r>
          <a:endParaRPr lang="en-GB" sz="1600" dirty="0">
            <a:latin typeface="Garamond" panose="02020404030301010803" pitchFamily="18" charset="0"/>
          </a:endParaRPr>
        </a:p>
      </dgm:t>
    </dgm:pt>
    <dgm:pt modelId="{8388F6F0-2AFC-44C2-98E7-215E906D2B8E}" type="parTrans" cxnId="{376C11DA-7956-4CAD-8EE7-91012B861EE0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76228289-1FAA-4A10-9982-D50594675712}" type="sibTrans" cxnId="{376C11DA-7956-4CAD-8EE7-91012B861EE0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9D88EE13-89AA-4FB5-8E16-3DFB313EC2C8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600" dirty="0" smtClean="0">
              <a:latin typeface="Garamond" panose="02020404030301010803" pitchFamily="18" charset="0"/>
            </a:rPr>
            <a:t>Opremljeni multifunkcionalno, da posluže razvoju đece, za rad sa onima koji prolaze obuke, savjetovanja</a:t>
          </a:r>
          <a:endParaRPr lang="en-GB" sz="1600" dirty="0">
            <a:latin typeface="Garamond" panose="02020404030301010803" pitchFamily="18" charset="0"/>
          </a:endParaRPr>
        </a:p>
      </dgm:t>
    </dgm:pt>
    <dgm:pt modelId="{0295C6AA-ED95-4286-81D4-6DB4B0006D9E}" type="parTrans" cxnId="{2AA331EA-12B9-4601-A8E7-632161E5E136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EB7A1715-57A4-4586-9E45-18208490E977}" type="sibTrans" cxnId="{2AA331EA-12B9-4601-A8E7-632161E5E136}">
      <dgm:prSet/>
      <dgm:spPr/>
      <dgm:t>
        <a:bodyPr/>
        <a:lstStyle/>
        <a:p>
          <a:endParaRPr lang="en-GB" sz="1600">
            <a:latin typeface="Garamond" panose="02020404030301010803" pitchFamily="18" charset="0"/>
          </a:endParaRPr>
        </a:p>
      </dgm:t>
    </dgm:pt>
    <dgm:pt modelId="{C2148667-BEAD-4450-BEF1-4F620D944733}" type="pres">
      <dgm:prSet presAssocID="{97815589-67DE-4012-9885-A97E6025103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FBC14AA-FF7F-4272-86DB-C5C9233A8A4F}" type="pres">
      <dgm:prSet presAssocID="{22D8278F-3180-4997-93A9-51B1876EFBC5}" presName="hierRoot1" presStyleCnt="0"/>
      <dgm:spPr/>
    </dgm:pt>
    <dgm:pt modelId="{C59EEFBD-7F99-4636-80C9-7957C7B021ED}" type="pres">
      <dgm:prSet presAssocID="{22D8278F-3180-4997-93A9-51B1876EFBC5}" presName="composite" presStyleCnt="0"/>
      <dgm:spPr/>
    </dgm:pt>
    <dgm:pt modelId="{F7D770D2-3717-4C3D-985E-32059BBA0D6E}" type="pres">
      <dgm:prSet presAssocID="{22D8278F-3180-4997-93A9-51B1876EFBC5}" presName="background" presStyleLbl="node0" presStyleIdx="0" presStyleCnt="1"/>
      <dgm:spPr/>
    </dgm:pt>
    <dgm:pt modelId="{CAD4883A-1862-4F71-A57C-2D2E3431BA31}" type="pres">
      <dgm:prSet presAssocID="{22D8278F-3180-4997-93A9-51B1876EFBC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651AAA-44AB-4C5E-9AAB-6C1B877347AE}" type="pres">
      <dgm:prSet presAssocID="{22D8278F-3180-4997-93A9-51B1876EFBC5}" presName="hierChild2" presStyleCnt="0"/>
      <dgm:spPr/>
    </dgm:pt>
    <dgm:pt modelId="{DA55058B-7C72-4A2B-82BD-DD563328A14D}" type="pres">
      <dgm:prSet presAssocID="{239C4623-6BCB-425D-AB88-DB53C47196D8}" presName="Name10" presStyleLbl="parChTrans1D2" presStyleIdx="0" presStyleCnt="2"/>
      <dgm:spPr/>
    </dgm:pt>
    <dgm:pt modelId="{B18447EE-240E-408B-BC4A-EECB4311BB2B}" type="pres">
      <dgm:prSet presAssocID="{C5907AF0-8257-40AB-B639-3CFF49768A8D}" presName="hierRoot2" presStyleCnt="0"/>
      <dgm:spPr/>
    </dgm:pt>
    <dgm:pt modelId="{EEC661CE-F236-46D1-8D54-2C336472BF4A}" type="pres">
      <dgm:prSet presAssocID="{C5907AF0-8257-40AB-B639-3CFF49768A8D}" presName="composite2" presStyleCnt="0"/>
      <dgm:spPr/>
    </dgm:pt>
    <dgm:pt modelId="{8C6F27AB-5892-48DC-BD51-E7778D60EE75}" type="pres">
      <dgm:prSet presAssocID="{C5907AF0-8257-40AB-B639-3CFF49768A8D}" presName="background2" presStyleLbl="node2" presStyleIdx="0" presStyleCnt="2"/>
      <dgm:spPr/>
    </dgm:pt>
    <dgm:pt modelId="{1ED177C7-F801-4BE3-8544-C98A1748E205}" type="pres">
      <dgm:prSet presAssocID="{C5907AF0-8257-40AB-B639-3CFF49768A8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F1F33BA-0878-40C8-B68B-B34174F423D3}" type="pres">
      <dgm:prSet presAssocID="{C5907AF0-8257-40AB-B639-3CFF49768A8D}" presName="hierChild3" presStyleCnt="0"/>
      <dgm:spPr/>
    </dgm:pt>
    <dgm:pt modelId="{575B99B9-DB61-4620-A910-F82027D64360}" type="pres">
      <dgm:prSet presAssocID="{D7015BD5-FCBB-4750-9AB5-29083B6859A1}" presName="Name17" presStyleLbl="parChTrans1D3" presStyleIdx="0" presStyleCnt="3"/>
      <dgm:spPr/>
    </dgm:pt>
    <dgm:pt modelId="{B6A5BB91-989B-4937-A856-8AB4D0F60FC0}" type="pres">
      <dgm:prSet presAssocID="{5D326F59-6D7F-41A5-A567-2157270B5D52}" presName="hierRoot3" presStyleCnt="0"/>
      <dgm:spPr/>
    </dgm:pt>
    <dgm:pt modelId="{618E2904-CF7F-47A4-AE30-B2DE3858D1FC}" type="pres">
      <dgm:prSet presAssocID="{5D326F59-6D7F-41A5-A567-2157270B5D52}" presName="composite3" presStyleCnt="0"/>
      <dgm:spPr/>
    </dgm:pt>
    <dgm:pt modelId="{7B222BA6-3AF4-4AD0-B7B2-0319511951BA}" type="pres">
      <dgm:prSet presAssocID="{5D326F59-6D7F-41A5-A567-2157270B5D52}" presName="background3" presStyleLbl="node3" presStyleIdx="0" presStyleCnt="3"/>
      <dgm:spPr/>
    </dgm:pt>
    <dgm:pt modelId="{02924B44-6D45-4723-A11C-2432DEC65570}" type="pres">
      <dgm:prSet presAssocID="{5D326F59-6D7F-41A5-A567-2157270B5D52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11CC917-E683-4D4E-9BF8-5BCE30FFA35E}" type="pres">
      <dgm:prSet presAssocID="{5D326F59-6D7F-41A5-A567-2157270B5D52}" presName="hierChild4" presStyleCnt="0"/>
      <dgm:spPr/>
    </dgm:pt>
    <dgm:pt modelId="{565837B2-AD06-4A4E-B4F7-C75C524297E0}" type="pres">
      <dgm:prSet presAssocID="{6014260F-69FC-4326-B143-FF9515D1C6DE}" presName="Name17" presStyleLbl="parChTrans1D3" presStyleIdx="1" presStyleCnt="3"/>
      <dgm:spPr/>
    </dgm:pt>
    <dgm:pt modelId="{081E3091-1D5D-406B-9B1A-AB12CD99B9AF}" type="pres">
      <dgm:prSet presAssocID="{7CAEDD35-9546-4058-94BA-25222C67B620}" presName="hierRoot3" presStyleCnt="0"/>
      <dgm:spPr/>
    </dgm:pt>
    <dgm:pt modelId="{B23B8739-529F-4E37-A98F-9606FA143B70}" type="pres">
      <dgm:prSet presAssocID="{7CAEDD35-9546-4058-94BA-25222C67B620}" presName="composite3" presStyleCnt="0"/>
      <dgm:spPr/>
    </dgm:pt>
    <dgm:pt modelId="{471AF14E-94D7-4DEE-8A1E-E0D5EA8CDA0D}" type="pres">
      <dgm:prSet presAssocID="{7CAEDD35-9546-4058-94BA-25222C67B620}" presName="background3" presStyleLbl="node3" presStyleIdx="1" presStyleCnt="3"/>
      <dgm:spPr/>
    </dgm:pt>
    <dgm:pt modelId="{F2893882-C56C-4AB8-A2EE-EEC62E7799BE}" type="pres">
      <dgm:prSet presAssocID="{7CAEDD35-9546-4058-94BA-25222C67B620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F9FB7D8-BAE4-4F79-BDF4-FFAFB619020C}" type="pres">
      <dgm:prSet presAssocID="{7CAEDD35-9546-4058-94BA-25222C67B620}" presName="hierChild4" presStyleCnt="0"/>
      <dgm:spPr/>
    </dgm:pt>
    <dgm:pt modelId="{20FDBC88-7EF7-443E-B472-EAD4BB8A1A51}" type="pres">
      <dgm:prSet presAssocID="{8388F6F0-2AFC-44C2-98E7-215E906D2B8E}" presName="Name10" presStyleLbl="parChTrans1D2" presStyleIdx="1" presStyleCnt="2"/>
      <dgm:spPr/>
    </dgm:pt>
    <dgm:pt modelId="{7EE013D1-509F-47D5-9437-D4CEFD04553B}" type="pres">
      <dgm:prSet presAssocID="{43CD354C-B063-426E-A5DE-AF9CAF246047}" presName="hierRoot2" presStyleCnt="0"/>
      <dgm:spPr/>
    </dgm:pt>
    <dgm:pt modelId="{99E2FD4C-A216-4376-97C6-C923CF7B3EF4}" type="pres">
      <dgm:prSet presAssocID="{43CD354C-B063-426E-A5DE-AF9CAF246047}" presName="composite2" presStyleCnt="0"/>
      <dgm:spPr/>
    </dgm:pt>
    <dgm:pt modelId="{FAE028BE-E96B-439F-8B87-7E28A7293255}" type="pres">
      <dgm:prSet presAssocID="{43CD354C-B063-426E-A5DE-AF9CAF246047}" presName="background2" presStyleLbl="node2" presStyleIdx="1" presStyleCnt="2"/>
      <dgm:spPr/>
    </dgm:pt>
    <dgm:pt modelId="{BC1AA6B1-9558-4C8C-B523-BD0854C77983}" type="pres">
      <dgm:prSet presAssocID="{43CD354C-B063-426E-A5DE-AF9CAF24604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3FF683C-EF35-4B1C-A608-87CE3BDCD758}" type="pres">
      <dgm:prSet presAssocID="{43CD354C-B063-426E-A5DE-AF9CAF246047}" presName="hierChild3" presStyleCnt="0"/>
      <dgm:spPr/>
    </dgm:pt>
    <dgm:pt modelId="{0F06F375-5F97-452B-8A82-CDF3412DFF72}" type="pres">
      <dgm:prSet presAssocID="{0295C6AA-ED95-4286-81D4-6DB4B0006D9E}" presName="Name17" presStyleLbl="parChTrans1D3" presStyleIdx="2" presStyleCnt="3"/>
      <dgm:spPr/>
    </dgm:pt>
    <dgm:pt modelId="{B3AEFFDB-CC52-4201-BDA6-56BE8BB2DB74}" type="pres">
      <dgm:prSet presAssocID="{9D88EE13-89AA-4FB5-8E16-3DFB313EC2C8}" presName="hierRoot3" presStyleCnt="0"/>
      <dgm:spPr/>
    </dgm:pt>
    <dgm:pt modelId="{90189B5C-B129-4D56-9A3A-EEE7FE4B1BF4}" type="pres">
      <dgm:prSet presAssocID="{9D88EE13-89AA-4FB5-8E16-3DFB313EC2C8}" presName="composite3" presStyleCnt="0"/>
      <dgm:spPr/>
    </dgm:pt>
    <dgm:pt modelId="{6705885E-1799-4694-98A5-D3A220AE9824}" type="pres">
      <dgm:prSet presAssocID="{9D88EE13-89AA-4FB5-8E16-3DFB313EC2C8}" presName="background3" presStyleLbl="node3" presStyleIdx="2" presStyleCnt="3"/>
      <dgm:spPr/>
    </dgm:pt>
    <dgm:pt modelId="{2E3B2FF0-8651-41CE-AC0B-2D99656BCA70}" type="pres">
      <dgm:prSet presAssocID="{9D88EE13-89AA-4FB5-8E16-3DFB313EC2C8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E5F0016-7591-4005-A5BE-1CA7AB03241F}" type="pres">
      <dgm:prSet presAssocID="{9D88EE13-89AA-4FB5-8E16-3DFB313EC2C8}" presName="hierChild4" presStyleCnt="0"/>
      <dgm:spPr/>
    </dgm:pt>
  </dgm:ptLst>
  <dgm:cxnLst>
    <dgm:cxn modelId="{04C0613F-6AC7-4713-AD58-B55E460702C2}" type="presOf" srcId="{7CAEDD35-9546-4058-94BA-25222C67B620}" destId="{F2893882-C56C-4AB8-A2EE-EEC62E7799BE}" srcOrd="0" destOrd="0" presId="urn:microsoft.com/office/officeart/2005/8/layout/hierarchy1"/>
    <dgm:cxn modelId="{5808A7C1-911B-4B66-BE7A-524FBECBB839}" type="presOf" srcId="{D7015BD5-FCBB-4750-9AB5-29083B6859A1}" destId="{575B99B9-DB61-4620-A910-F82027D64360}" srcOrd="0" destOrd="0" presId="urn:microsoft.com/office/officeart/2005/8/layout/hierarchy1"/>
    <dgm:cxn modelId="{2AA331EA-12B9-4601-A8E7-632161E5E136}" srcId="{43CD354C-B063-426E-A5DE-AF9CAF246047}" destId="{9D88EE13-89AA-4FB5-8E16-3DFB313EC2C8}" srcOrd="0" destOrd="0" parTransId="{0295C6AA-ED95-4286-81D4-6DB4B0006D9E}" sibTransId="{EB7A1715-57A4-4586-9E45-18208490E977}"/>
    <dgm:cxn modelId="{BB858EC8-8A81-4586-A9E2-83967A82FE85}" srcId="{C5907AF0-8257-40AB-B639-3CFF49768A8D}" destId="{7CAEDD35-9546-4058-94BA-25222C67B620}" srcOrd="1" destOrd="0" parTransId="{6014260F-69FC-4326-B143-FF9515D1C6DE}" sibTransId="{F0BF539E-B204-4ABF-AE08-FE2DA7531858}"/>
    <dgm:cxn modelId="{A9DDCE08-FA44-4D96-A861-9AF8C38967DF}" type="presOf" srcId="{6014260F-69FC-4326-B143-FF9515D1C6DE}" destId="{565837B2-AD06-4A4E-B4F7-C75C524297E0}" srcOrd="0" destOrd="0" presId="urn:microsoft.com/office/officeart/2005/8/layout/hierarchy1"/>
    <dgm:cxn modelId="{E171E1F5-B48B-4277-8743-EEC13DD7576F}" srcId="{22D8278F-3180-4997-93A9-51B1876EFBC5}" destId="{C5907AF0-8257-40AB-B639-3CFF49768A8D}" srcOrd="0" destOrd="0" parTransId="{239C4623-6BCB-425D-AB88-DB53C47196D8}" sibTransId="{6F373D50-092A-4128-A833-F632D6F55F3B}"/>
    <dgm:cxn modelId="{931D3118-72CC-40A5-AFF6-42C44218D2C1}" type="presOf" srcId="{97815589-67DE-4012-9885-A97E6025103E}" destId="{C2148667-BEAD-4450-BEF1-4F620D944733}" srcOrd="0" destOrd="0" presId="urn:microsoft.com/office/officeart/2005/8/layout/hierarchy1"/>
    <dgm:cxn modelId="{943363F3-3466-4EE0-8DA7-DF2EBFA4F7F8}" type="presOf" srcId="{43CD354C-B063-426E-A5DE-AF9CAF246047}" destId="{BC1AA6B1-9558-4C8C-B523-BD0854C77983}" srcOrd="0" destOrd="0" presId="urn:microsoft.com/office/officeart/2005/8/layout/hierarchy1"/>
    <dgm:cxn modelId="{A23869E1-2AFA-4BFB-8CDD-EB6C7103A4DD}" type="presOf" srcId="{C5907AF0-8257-40AB-B639-3CFF49768A8D}" destId="{1ED177C7-F801-4BE3-8544-C98A1748E205}" srcOrd="0" destOrd="0" presId="urn:microsoft.com/office/officeart/2005/8/layout/hierarchy1"/>
    <dgm:cxn modelId="{1CAA8EF2-38F0-41D0-AAA5-B5AF808D518B}" type="presOf" srcId="{22D8278F-3180-4997-93A9-51B1876EFBC5}" destId="{CAD4883A-1862-4F71-A57C-2D2E3431BA31}" srcOrd="0" destOrd="0" presId="urn:microsoft.com/office/officeart/2005/8/layout/hierarchy1"/>
    <dgm:cxn modelId="{C2905713-DB28-46A5-8E9E-1CF71B7B4145}" type="presOf" srcId="{0295C6AA-ED95-4286-81D4-6DB4B0006D9E}" destId="{0F06F375-5F97-452B-8A82-CDF3412DFF72}" srcOrd="0" destOrd="0" presId="urn:microsoft.com/office/officeart/2005/8/layout/hierarchy1"/>
    <dgm:cxn modelId="{E331E0B6-FCA7-43C6-BEA4-B0838E1D8921}" type="presOf" srcId="{239C4623-6BCB-425D-AB88-DB53C47196D8}" destId="{DA55058B-7C72-4A2B-82BD-DD563328A14D}" srcOrd="0" destOrd="0" presId="urn:microsoft.com/office/officeart/2005/8/layout/hierarchy1"/>
    <dgm:cxn modelId="{ABD9CBD2-B340-461B-A98D-736578CC13F7}" srcId="{C5907AF0-8257-40AB-B639-3CFF49768A8D}" destId="{5D326F59-6D7F-41A5-A567-2157270B5D52}" srcOrd="0" destOrd="0" parTransId="{D7015BD5-FCBB-4750-9AB5-29083B6859A1}" sibTransId="{2FD493C4-1C02-4BAC-AD6B-E831B19C2162}"/>
    <dgm:cxn modelId="{8FBE7621-C088-4068-83E8-C2D1D9B3A3AB}" type="presOf" srcId="{5D326F59-6D7F-41A5-A567-2157270B5D52}" destId="{02924B44-6D45-4723-A11C-2432DEC65570}" srcOrd="0" destOrd="0" presId="urn:microsoft.com/office/officeart/2005/8/layout/hierarchy1"/>
    <dgm:cxn modelId="{376C11DA-7956-4CAD-8EE7-91012B861EE0}" srcId="{22D8278F-3180-4997-93A9-51B1876EFBC5}" destId="{43CD354C-B063-426E-A5DE-AF9CAF246047}" srcOrd="1" destOrd="0" parTransId="{8388F6F0-2AFC-44C2-98E7-215E906D2B8E}" sibTransId="{76228289-1FAA-4A10-9982-D50594675712}"/>
    <dgm:cxn modelId="{64830074-4C8B-4609-AF7D-043ECC9AFA17}" type="presOf" srcId="{8388F6F0-2AFC-44C2-98E7-215E906D2B8E}" destId="{20FDBC88-7EF7-443E-B472-EAD4BB8A1A51}" srcOrd="0" destOrd="0" presId="urn:microsoft.com/office/officeart/2005/8/layout/hierarchy1"/>
    <dgm:cxn modelId="{299F7E1B-4100-41B5-8142-562251D34494}" srcId="{97815589-67DE-4012-9885-A97E6025103E}" destId="{22D8278F-3180-4997-93A9-51B1876EFBC5}" srcOrd="0" destOrd="0" parTransId="{2CA3709F-B463-4F85-8BE7-869C17A5E0D1}" sibTransId="{21C3EB05-4119-4250-B56E-22A23E77415F}"/>
    <dgm:cxn modelId="{2029B9D8-98CB-40F2-AFCA-01F44AC70696}" type="presOf" srcId="{9D88EE13-89AA-4FB5-8E16-3DFB313EC2C8}" destId="{2E3B2FF0-8651-41CE-AC0B-2D99656BCA70}" srcOrd="0" destOrd="0" presId="urn:microsoft.com/office/officeart/2005/8/layout/hierarchy1"/>
    <dgm:cxn modelId="{AB2D5334-75CC-4E6D-94E7-1A1EC2FB67E8}" type="presParOf" srcId="{C2148667-BEAD-4450-BEF1-4F620D944733}" destId="{DFBC14AA-FF7F-4272-86DB-C5C9233A8A4F}" srcOrd="0" destOrd="0" presId="urn:microsoft.com/office/officeart/2005/8/layout/hierarchy1"/>
    <dgm:cxn modelId="{D8DE4A8B-D02C-465B-B72B-ED805A2DF804}" type="presParOf" srcId="{DFBC14AA-FF7F-4272-86DB-C5C9233A8A4F}" destId="{C59EEFBD-7F99-4636-80C9-7957C7B021ED}" srcOrd="0" destOrd="0" presId="urn:microsoft.com/office/officeart/2005/8/layout/hierarchy1"/>
    <dgm:cxn modelId="{A87F6E6B-90A9-4B01-9B2D-C0BDB294BC10}" type="presParOf" srcId="{C59EEFBD-7F99-4636-80C9-7957C7B021ED}" destId="{F7D770D2-3717-4C3D-985E-32059BBA0D6E}" srcOrd="0" destOrd="0" presId="urn:microsoft.com/office/officeart/2005/8/layout/hierarchy1"/>
    <dgm:cxn modelId="{61B47307-48A5-4168-B451-7E13B717A6B0}" type="presParOf" srcId="{C59EEFBD-7F99-4636-80C9-7957C7B021ED}" destId="{CAD4883A-1862-4F71-A57C-2D2E3431BA31}" srcOrd="1" destOrd="0" presId="urn:microsoft.com/office/officeart/2005/8/layout/hierarchy1"/>
    <dgm:cxn modelId="{E649393C-8505-4C5B-9A68-A144E1215159}" type="presParOf" srcId="{DFBC14AA-FF7F-4272-86DB-C5C9233A8A4F}" destId="{B1651AAA-44AB-4C5E-9AAB-6C1B877347AE}" srcOrd="1" destOrd="0" presId="urn:microsoft.com/office/officeart/2005/8/layout/hierarchy1"/>
    <dgm:cxn modelId="{74A29DFA-F780-48E5-A541-12F858076695}" type="presParOf" srcId="{B1651AAA-44AB-4C5E-9AAB-6C1B877347AE}" destId="{DA55058B-7C72-4A2B-82BD-DD563328A14D}" srcOrd="0" destOrd="0" presId="urn:microsoft.com/office/officeart/2005/8/layout/hierarchy1"/>
    <dgm:cxn modelId="{E4670306-195C-4034-BB60-75D2C0EAA342}" type="presParOf" srcId="{B1651AAA-44AB-4C5E-9AAB-6C1B877347AE}" destId="{B18447EE-240E-408B-BC4A-EECB4311BB2B}" srcOrd="1" destOrd="0" presId="urn:microsoft.com/office/officeart/2005/8/layout/hierarchy1"/>
    <dgm:cxn modelId="{9108AB26-E5F1-45C1-AD61-C4DE4C7DC1D7}" type="presParOf" srcId="{B18447EE-240E-408B-BC4A-EECB4311BB2B}" destId="{EEC661CE-F236-46D1-8D54-2C336472BF4A}" srcOrd="0" destOrd="0" presId="urn:microsoft.com/office/officeart/2005/8/layout/hierarchy1"/>
    <dgm:cxn modelId="{704A83B9-32BD-4F87-BC36-62BC330E9678}" type="presParOf" srcId="{EEC661CE-F236-46D1-8D54-2C336472BF4A}" destId="{8C6F27AB-5892-48DC-BD51-E7778D60EE75}" srcOrd="0" destOrd="0" presId="urn:microsoft.com/office/officeart/2005/8/layout/hierarchy1"/>
    <dgm:cxn modelId="{6CD71D29-D67C-492C-AA8D-82BA81667AE3}" type="presParOf" srcId="{EEC661CE-F236-46D1-8D54-2C336472BF4A}" destId="{1ED177C7-F801-4BE3-8544-C98A1748E205}" srcOrd="1" destOrd="0" presId="urn:microsoft.com/office/officeart/2005/8/layout/hierarchy1"/>
    <dgm:cxn modelId="{CB7F20A2-0EF2-44AD-81EA-316459B6BE0E}" type="presParOf" srcId="{B18447EE-240E-408B-BC4A-EECB4311BB2B}" destId="{BF1F33BA-0878-40C8-B68B-B34174F423D3}" srcOrd="1" destOrd="0" presId="urn:microsoft.com/office/officeart/2005/8/layout/hierarchy1"/>
    <dgm:cxn modelId="{C1B6B938-04AD-46BF-948F-D79A3EC079B0}" type="presParOf" srcId="{BF1F33BA-0878-40C8-B68B-B34174F423D3}" destId="{575B99B9-DB61-4620-A910-F82027D64360}" srcOrd="0" destOrd="0" presId="urn:microsoft.com/office/officeart/2005/8/layout/hierarchy1"/>
    <dgm:cxn modelId="{99AB5163-22A3-4439-BC6C-59F8220067DC}" type="presParOf" srcId="{BF1F33BA-0878-40C8-B68B-B34174F423D3}" destId="{B6A5BB91-989B-4937-A856-8AB4D0F60FC0}" srcOrd="1" destOrd="0" presId="urn:microsoft.com/office/officeart/2005/8/layout/hierarchy1"/>
    <dgm:cxn modelId="{8D33B26A-9C83-43A5-B1AA-B64009A1BC16}" type="presParOf" srcId="{B6A5BB91-989B-4937-A856-8AB4D0F60FC0}" destId="{618E2904-CF7F-47A4-AE30-B2DE3858D1FC}" srcOrd="0" destOrd="0" presId="urn:microsoft.com/office/officeart/2005/8/layout/hierarchy1"/>
    <dgm:cxn modelId="{113BD110-0027-4154-93A9-130946715976}" type="presParOf" srcId="{618E2904-CF7F-47A4-AE30-B2DE3858D1FC}" destId="{7B222BA6-3AF4-4AD0-B7B2-0319511951BA}" srcOrd="0" destOrd="0" presId="urn:microsoft.com/office/officeart/2005/8/layout/hierarchy1"/>
    <dgm:cxn modelId="{838C54E0-C5A2-4DF7-94E8-63DBFC7BCFE8}" type="presParOf" srcId="{618E2904-CF7F-47A4-AE30-B2DE3858D1FC}" destId="{02924B44-6D45-4723-A11C-2432DEC65570}" srcOrd="1" destOrd="0" presId="urn:microsoft.com/office/officeart/2005/8/layout/hierarchy1"/>
    <dgm:cxn modelId="{1A0F8A9B-C06B-455D-A53F-235B288AAC74}" type="presParOf" srcId="{B6A5BB91-989B-4937-A856-8AB4D0F60FC0}" destId="{411CC917-E683-4D4E-9BF8-5BCE30FFA35E}" srcOrd="1" destOrd="0" presId="urn:microsoft.com/office/officeart/2005/8/layout/hierarchy1"/>
    <dgm:cxn modelId="{1A9D95D8-E788-4133-9BFE-8C4CB77CF0ED}" type="presParOf" srcId="{BF1F33BA-0878-40C8-B68B-B34174F423D3}" destId="{565837B2-AD06-4A4E-B4F7-C75C524297E0}" srcOrd="2" destOrd="0" presId="urn:microsoft.com/office/officeart/2005/8/layout/hierarchy1"/>
    <dgm:cxn modelId="{F24EAC9A-B3F1-47F4-A1D3-3E966926291D}" type="presParOf" srcId="{BF1F33BA-0878-40C8-B68B-B34174F423D3}" destId="{081E3091-1D5D-406B-9B1A-AB12CD99B9AF}" srcOrd="3" destOrd="0" presId="urn:microsoft.com/office/officeart/2005/8/layout/hierarchy1"/>
    <dgm:cxn modelId="{463978F9-D0CA-4D7C-97A5-C50882992958}" type="presParOf" srcId="{081E3091-1D5D-406B-9B1A-AB12CD99B9AF}" destId="{B23B8739-529F-4E37-A98F-9606FA143B70}" srcOrd="0" destOrd="0" presId="urn:microsoft.com/office/officeart/2005/8/layout/hierarchy1"/>
    <dgm:cxn modelId="{73757CFA-C643-46E5-937D-0D3502AAEF81}" type="presParOf" srcId="{B23B8739-529F-4E37-A98F-9606FA143B70}" destId="{471AF14E-94D7-4DEE-8A1E-E0D5EA8CDA0D}" srcOrd="0" destOrd="0" presId="urn:microsoft.com/office/officeart/2005/8/layout/hierarchy1"/>
    <dgm:cxn modelId="{007B6B12-E11E-4463-BB28-FAB1CFC1AB28}" type="presParOf" srcId="{B23B8739-529F-4E37-A98F-9606FA143B70}" destId="{F2893882-C56C-4AB8-A2EE-EEC62E7799BE}" srcOrd="1" destOrd="0" presId="urn:microsoft.com/office/officeart/2005/8/layout/hierarchy1"/>
    <dgm:cxn modelId="{C0B8E2A6-314C-4E66-8C06-A75C5E95D376}" type="presParOf" srcId="{081E3091-1D5D-406B-9B1A-AB12CD99B9AF}" destId="{DF9FB7D8-BAE4-4F79-BDF4-FFAFB619020C}" srcOrd="1" destOrd="0" presId="urn:microsoft.com/office/officeart/2005/8/layout/hierarchy1"/>
    <dgm:cxn modelId="{73E1B0ED-42D2-4C00-905F-B84704D42F38}" type="presParOf" srcId="{B1651AAA-44AB-4C5E-9AAB-6C1B877347AE}" destId="{20FDBC88-7EF7-443E-B472-EAD4BB8A1A51}" srcOrd="2" destOrd="0" presId="urn:microsoft.com/office/officeart/2005/8/layout/hierarchy1"/>
    <dgm:cxn modelId="{B39AE924-8AB5-4766-AB39-8F9227A04D19}" type="presParOf" srcId="{B1651AAA-44AB-4C5E-9AAB-6C1B877347AE}" destId="{7EE013D1-509F-47D5-9437-D4CEFD04553B}" srcOrd="3" destOrd="0" presId="urn:microsoft.com/office/officeart/2005/8/layout/hierarchy1"/>
    <dgm:cxn modelId="{4A2009C7-90BF-48A0-8B80-AC6D81DCBBEC}" type="presParOf" srcId="{7EE013D1-509F-47D5-9437-D4CEFD04553B}" destId="{99E2FD4C-A216-4376-97C6-C923CF7B3EF4}" srcOrd="0" destOrd="0" presId="urn:microsoft.com/office/officeart/2005/8/layout/hierarchy1"/>
    <dgm:cxn modelId="{4521DB5F-FAE8-4F13-9C00-8060652005D8}" type="presParOf" srcId="{99E2FD4C-A216-4376-97C6-C923CF7B3EF4}" destId="{FAE028BE-E96B-439F-8B87-7E28A7293255}" srcOrd="0" destOrd="0" presId="urn:microsoft.com/office/officeart/2005/8/layout/hierarchy1"/>
    <dgm:cxn modelId="{52733907-565B-44E8-A004-112DF29B49EC}" type="presParOf" srcId="{99E2FD4C-A216-4376-97C6-C923CF7B3EF4}" destId="{BC1AA6B1-9558-4C8C-B523-BD0854C77983}" srcOrd="1" destOrd="0" presId="urn:microsoft.com/office/officeart/2005/8/layout/hierarchy1"/>
    <dgm:cxn modelId="{E7942E66-CB35-4F13-9F2E-753235FE1208}" type="presParOf" srcId="{7EE013D1-509F-47D5-9437-D4CEFD04553B}" destId="{43FF683C-EF35-4B1C-A608-87CE3BDCD758}" srcOrd="1" destOrd="0" presId="urn:microsoft.com/office/officeart/2005/8/layout/hierarchy1"/>
    <dgm:cxn modelId="{549C1486-9710-4B12-9217-119E45734B55}" type="presParOf" srcId="{43FF683C-EF35-4B1C-A608-87CE3BDCD758}" destId="{0F06F375-5F97-452B-8A82-CDF3412DFF72}" srcOrd="0" destOrd="0" presId="urn:microsoft.com/office/officeart/2005/8/layout/hierarchy1"/>
    <dgm:cxn modelId="{E9A2F53B-680F-4C0C-9A57-C532993117B5}" type="presParOf" srcId="{43FF683C-EF35-4B1C-A608-87CE3BDCD758}" destId="{B3AEFFDB-CC52-4201-BDA6-56BE8BB2DB74}" srcOrd="1" destOrd="0" presId="urn:microsoft.com/office/officeart/2005/8/layout/hierarchy1"/>
    <dgm:cxn modelId="{73B1BB9E-2EC3-461E-A0CB-3F1CB86FCC86}" type="presParOf" srcId="{B3AEFFDB-CC52-4201-BDA6-56BE8BB2DB74}" destId="{90189B5C-B129-4D56-9A3A-EEE7FE4B1BF4}" srcOrd="0" destOrd="0" presId="urn:microsoft.com/office/officeart/2005/8/layout/hierarchy1"/>
    <dgm:cxn modelId="{C5681058-8C51-4117-9BD3-713A793C5170}" type="presParOf" srcId="{90189B5C-B129-4D56-9A3A-EEE7FE4B1BF4}" destId="{6705885E-1799-4694-98A5-D3A220AE9824}" srcOrd="0" destOrd="0" presId="urn:microsoft.com/office/officeart/2005/8/layout/hierarchy1"/>
    <dgm:cxn modelId="{E03F1FA0-3F7F-43E6-A6A9-F8D281EFAD0D}" type="presParOf" srcId="{90189B5C-B129-4D56-9A3A-EEE7FE4B1BF4}" destId="{2E3B2FF0-8651-41CE-AC0B-2D99656BCA70}" srcOrd="1" destOrd="0" presId="urn:microsoft.com/office/officeart/2005/8/layout/hierarchy1"/>
    <dgm:cxn modelId="{CB450983-7281-4128-A95E-7EA9164553F4}" type="presParOf" srcId="{B3AEFFDB-CC52-4201-BDA6-56BE8BB2DB74}" destId="{5E5F0016-7591-4005-A5BE-1CA7AB03241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2583D2-ED23-4E50-A676-E5B539DC7F2C}">
      <dsp:nvSpPr>
        <dsp:cNvPr id="0" name=""/>
        <dsp:cNvSpPr/>
      </dsp:nvSpPr>
      <dsp:spPr>
        <a:xfrm>
          <a:off x="26364" y="1258617"/>
          <a:ext cx="9091270" cy="1324035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10191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Princip </a:t>
          </a:r>
          <a:endParaRPr lang="en-GB" sz="2000" kern="1200" dirty="0">
            <a:solidFill>
              <a:schemeClr val="tx1"/>
            </a:solidFill>
            <a:latin typeface="Garamond" panose="02020404030301010803" pitchFamily="18" charset="0"/>
          </a:endParaRPr>
        </a:p>
      </dsp:txBody>
      <dsp:txXfrm>
        <a:off x="26364" y="1589626"/>
        <a:ext cx="8760261" cy="662017"/>
      </dsp:txXfrm>
    </dsp:sp>
    <dsp:sp modelId="{AE74D97E-B709-4174-87FC-18A3AA74679D}">
      <dsp:nvSpPr>
        <dsp:cNvPr id="0" name=""/>
        <dsp:cNvSpPr/>
      </dsp:nvSpPr>
      <dsp:spPr>
        <a:xfrm>
          <a:off x="26364" y="2279640"/>
          <a:ext cx="2800111" cy="25505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Na osnovu jednakosti sa drugima i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u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skladu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s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interesovanjima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mogućnostima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i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potrebama</a:t>
          </a:r>
          <a:endParaRPr lang="en-GB" sz="2000" kern="1200" dirty="0">
            <a:solidFill>
              <a:schemeClr val="tx1"/>
            </a:solidFill>
            <a:latin typeface="Garamond" panose="02020404030301010803" pitchFamily="18" charset="0"/>
          </a:endParaRPr>
        </a:p>
      </dsp:txBody>
      <dsp:txXfrm>
        <a:off x="26364" y="2279640"/>
        <a:ext cx="2800111" cy="2550579"/>
      </dsp:txXfrm>
    </dsp:sp>
    <dsp:sp modelId="{4FAA4FE9-B902-46C7-AD87-6867432A43DC}">
      <dsp:nvSpPr>
        <dsp:cNvPr id="0" name=""/>
        <dsp:cNvSpPr/>
      </dsp:nvSpPr>
      <dsp:spPr>
        <a:xfrm>
          <a:off x="2826476" y="1699962"/>
          <a:ext cx="6291159" cy="1324035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-2510283"/>
            <a:satOff val="20547"/>
            <a:lumOff val="-333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10191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IROP</a:t>
          </a:r>
          <a:endParaRPr lang="en-GB" sz="2000" kern="1200" dirty="0">
            <a:solidFill>
              <a:schemeClr val="tx1"/>
            </a:solidFill>
            <a:latin typeface="Garamond" panose="02020404030301010803" pitchFamily="18" charset="0"/>
          </a:endParaRPr>
        </a:p>
      </dsp:txBody>
      <dsp:txXfrm>
        <a:off x="2826476" y="2030971"/>
        <a:ext cx="5960150" cy="662017"/>
      </dsp:txXfrm>
    </dsp:sp>
    <dsp:sp modelId="{994DAEC8-ECA6-47EC-83DB-B9AEC769A991}">
      <dsp:nvSpPr>
        <dsp:cNvPr id="0" name=""/>
        <dsp:cNvSpPr/>
      </dsp:nvSpPr>
      <dsp:spPr>
        <a:xfrm>
          <a:off x="2826476" y="2720985"/>
          <a:ext cx="2800111" cy="25505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510283"/>
              <a:satOff val="20547"/>
              <a:lumOff val="-333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Metode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način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prilagođavanja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opremu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tehnologiju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koju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treba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primijeniti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da bi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dijete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ostvarilo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svoje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mogućnosti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. </a:t>
          </a:r>
          <a:endParaRPr lang="en-GB" sz="2000" kern="1200" dirty="0">
            <a:solidFill>
              <a:schemeClr val="tx1"/>
            </a:solidFill>
            <a:latin typeface="Garamond" panose="02020404030301010803" pitchFamily="18" charset="0"/>
          </a:endParaRPr>
        </a:p>
      </dsp:txBody>
      <dsp:txXfrm>
        <a:off x="2826476" y="2720985"/>
        <a:ext cx="2800111" cy="2550579"/>
      </dsp:txXfrm>
    </dsp:sp>
    <dsp:sp modelId="{8DBEB357-E8B5-4A2B-8BD2-F3B5C8328451}">
      <dsp:nvSpPr>
        <dsp:cNvPr id="0" name=""/>
        <dsp:cNvSpPr/>
      </dsp:nvSpPr>
      <dsp:spPr>
        <a:xfrm>
          <a:off x="5626587" y="2141307"/>
          <a:ext cx="3491047" cy="1324035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-5020566"/>
            <a:satOff val="41093"/>
            <a:lumOff val="-666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10191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Transform</a:t>
          </a:r>
          <a:r>
            <a:rPr lang="sr-Latn-R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acija</a:t>
          </a:r>
          <a:r>
            <a:rPr lang="es-U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sr-Latn-R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-</a:t>
          </a:r>
          <a:r>
            <a:rPr lang="es-U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s-US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resursn</a:t>
          </a:r>
          <a:r>
            <a:rPr lang="sr-Latn-R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i</a:t>
          </a:r>
          <a:r>
            <a:rPr lang="es-U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s-US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centr</a:t>
          </a:r>
          <a:r>
            <a:rPr lang="sr-Latn-R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i</a:t>
          </a:r>
          <a:endParaRPr lang="en-GB" sz="2000" kern="1200" dirty="0">
            <a:solidFill>
              <a:schemeClr val="tx1"/>
            </a:solidFill>
            <a:latin typeface="Garamond" panose="02020404030301010803" pitchFamily="18" charset="0"/>
          </a:endParaRPr>
        </a:p>
      </dsp:txBody>
      <dsp:txXfrm>
        <a:off x="5626587" y="2472316"/>
        <a:ext cx="3160038" cy="662017"/>
      </dsp:txXfrm>
    </dsp:sp>
    <dsp:sp modelId="{45247841-126F-4299-A04C-97B60BC6D5BF}">
      <dsp:nvSpPr>
        <dsp:cNvPr id="0" name=""/>
        <dsp:cNvSpPr/>
      </dsp:nvSpPr>
      <dsp:spPr>
        <a:xfrm>
          <a:off x="5626587" y="3162330"/>
          <a:ext cx="2800111" cy="25132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020566"/>
              <a:satOff val="41093"/>
              <a:lumOff val="-666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Usluge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rane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intervencije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obuke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savjete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instrukcije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i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preporuke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kako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raditi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sa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đecom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sa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smetnjama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u razvoja</a:t>
          </a:r>
          <a:r>
            <a:rPr lang="sr-Latn-RS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izrađuju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specijalizovana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didaktička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i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nastavna</a:t>
          </a:r>
          <a:r>
            <a:rPr lang="en-GB" sz="2000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GB" sz="2000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sredstva</a:t>
          </a:r>
          <a:endParaRPr lang="en-GB" sz="2000" kern="1200" dirty="0">
            <a:solidFill>
              <a:schemeClr val="tx1"/>
            </a:solidFill>
            <a:latin typeface="Garamond" panose="02020404030301010803" pitchFamily="18" charset="0"/>
          </a:endParaRPr>
        </a:p>
      </dsp:txBody>
      <dsp:txXfrm>
        <a:off x="5626587" y="3162330"/>
        <a:ext cx="2800111" cy="25132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1D29B-80D9-4CFD-BF06-A895DDE11B81}">
      <dsp:nvSpPr>
        <dsp:cNvPr id="0" name=""/>
        <dsp:cNvSpPr/>
      </dsp:nvSpPr>
      <dsp:spPr>
        <a:xfrm rot="5400000">
          <a:off x="1167799" y="842833"/>
          <a:ext cx="1454343" cy="241999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33A6F-1D96-4E7C-852F-43A488A205D4}">
      <dsp:nvSpPr>
        <dsp:cNvPr id="0" name=""/>
        <dsp:cNvSpPr/>
      </dsp:nvSpPr>
      <dsp:spPr>
        <a:xfrm>
          <a:off x="925033" y="1565890"/>
          <a:ext cx="2184784" cy="1915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latin typeface="Garamond" panose="02020404030301010803" pitchFamily="18" charset="0"/>
            </a:rPr>
            <a:t>Rano učenje ima najznačajniji uticaj na dalji razvoj sveukupnih sposobnosti. </a:t>
          </a:r>
          <a:endParaRPr lang="pl-PL" sz="2000" kern="1200" dirty="0" smtClean="0">
            <a:latin typeface="Garamond" panose="02020404030301010803" pitchFamily="18" charset="0"/>
          </a:endParaRPr>
        </a:p>
      </dsp:txBody>
      <dsp:txXfrm>
        <a:off x="925033" y="1565890"/>
        <a:ext cx="2184784" cy="1915092"/>
      </dsp:txXfrm>
    </dsp:sp>
    <dsp:sp modelId="{8B320671-6DB8-44CE-A2B3-348DC90119BE}">
      <dsp:nvSpPr>
        <dsp:cNvPr id="0" name=""/>
        <dsp:cNvSpPr/>
      </dsp:nvSpPr>
      <dsp:spPr>
        <a:xfrm>
          <a:off x="2697595" y="664670"/>
          <a:ext cx="412223" cy="412223"/>
        </a:xfrm>
        <a:prstGeom prst="triangle">
          <a:avLst>
            <a:gd name="adj" fmla="val 100000"/>
          </a:avLst>
        </a:prstGeom>
        <a:solidFill>
          <a:schemeClr val="accent5">
            <a:hueOff val="-1255142"/>
            <a:satOff val="10273"/>
            <a:lumOff val="-1666"/>
            <a:alphaOff val="0"/>
          </a:schemeClr>
        </a:solidFill>
        <a:ln w="12700" cap="flat" cmpd="sng" algn="ctr">
          <a:solidFill>
            <a:schemeClr val="accent5">
              <a:hueOff val="-1255142"/>
              <a:satOff val="10273"/>
              <a:lumOff val="-166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E10EAD-6D8B-44EE-815E-894C54D1BE19}">
      <dsp:nvSpPr>
        <dsp:cNvPr id="0" name=""/>
        <dsp:cNvSpPr/>
      </dsp:nvSpPr>
      <dsp:spPr>
        <a:xfrm rot="5400000">
          <a:off x="3842403" y="181000"/>
          <a:ext cx="1454343" cy="241999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2510283"/>
            <a:satOff val="20547"/>
            <a:lumOff val="-3333"/>
            <a:alphaOff val="0"/>
          </a:schemeClr>
        </a:solidFill>
        <a:ln w="12700" cap="flat" cmpd="sng" algn="ctr">
          <a:solidFill>
            <a:schemeClr val="accent5">
              <a:hueOff val="-2510283"/>
              <a:satOff val="20547"/>
              <a:lumOff val="-333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1B0B31-0553-47CF-8DDD-54EA44D0C794}">
      <dsp:nvSpPr>
        <dsp:cNvPr id="0" name=""/>
        <dsp:cNvSpPr/>
      </dsp:nvSpPr>
      <dsp:spPr>
        <a:xfrm>
          <a:off x="3599637" y="904057"/>
          <a:ext cx="2184784" cy="1915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latin typeface="Garamond" panose="02020404030301010803" pitchFamily="18" charset="0"/>
            </a:rPr>
            <a:t>Neurološki razvoj najintenzivniji do pete godine</a:t>
          </a:r>
          <a:endParaRPr lang="pl-PL" sz="2000" kern="1200" dirty="0" smtClean="0">
            <a:latin typeface="Garamond" panose="02020404030301010803" pitchFamily="18" charset="0"/>
          </a:endParaRPr>
        </a:p>
      </dsp:txBody>
      <dsp:txXfrm>
        <a:off x="3599637" y="904057"/>
        <a:ext cx="2184784" cy="1915092"/>
      </dsp:txXfrm>
    </dsp:sp>
    <dsp:sp modelId="{9227C621-04D8-481C-9576-CE7E2A77A4E7}">
      <dsp:nvSpPr>
        <dsp:cNvPr id="0" name=""/>
        <dsp:cNvSpPr/>
      </dsp:nvSpPr>
      <dsp:spPr>
        <a:xfrm>
          <a:off x="5372198" y="2837"/>
          <a:ext cx="412223" cy="412223"/>
        </a:xfrm>
        <a:prstGeom prst="triangle">
          <a:avLst>
            <a:gd name="adj" fmla="val 100000"/>
          </a:avLst>
        </a:prstGeom>
        <a:solidFill>
          <a:schemeClr val="accent5">
            <a:hueOff val="-3765425"/>
            <a:satOff val="30820"/>
            <a:lumOff val="-4999"/>
            <a:alphaOff val="0"/>
          </a:schemeClr>
        </a:solidFill>
        <a:ln w="12700" cap="flat" cmpd="sng" algn="ctr">
          <a:solidFill>
            <a:schemeClr val="accent5">
              <a:hueOff val="-3765425"/>
              <a:satOff val="30820"/>
              <a:lumOff val="-499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5044E-4AA5-4A7C-8F72-6922F9E21A7F}">
      <dsp:nvSpPr>
        <dsp:cNvPr id="0" name=""/>
        <dsp:cNvSpPr/>
      </dsp:nvSpPr>
      <dsp:spPr>
        <a:xfrm rot="5400000">
          <a:off x="6517006" y="-480833"/>
          <a:ext cx="1454343" cy="241999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5020566"/>
            <a:satOff val="41093"/>
            <a:lumOff val="-6666"/>
            <a:alphaOff val="0"/>
          </a:schemeClr>
        </a:solidFill>
        <a:ln w="12700" cap="flat" cmpd="sng" algn="ctr">
          <a:solidFill>
            <a:schemeClr val="accent5">
              <a:hueOff val="-5020566"/>
              <a:satOff val="41093"/>
              <a:lumOff val="-666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4758A-DCEF-4D94-9FC4-EE77EA690E37}">
      <dsp:nvSpPr>
        <dsp:cNvPr id="0" name=""/>
        <dsp:cNvSpPr/>
      </dsp:nvSpPr>
      <dsp:spPr>
        <a:xfrm>
          <a:off x="6274240" y="242223"/>
          <a:ext cx="2184784" cy="1915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latin typeface="Garamond" panose="02020404030301010803" pitchFamily="18" charset="0"/>
            </a:rPr>
            <a:t>Socio-ekonomski efekti sistema predškolskog vaspitanja i obrazovanja na društvo.</a:t>
          </a:r>
          <a:endParaRPr lang="pl-PL" sz="2000" kern="1200" dirty="0" smtClean="0">
            <a:latin typeface="Garamond" panose="02020404030301010803" pitchFamily="18" charset="0"/>
          </a:endParaRPr>
        </a:p>
      </dsp:txBody>
      <dsp:txXfrm>
        <a:off x="6274240" y="242223"/>
        <a:ext cx="2184784" cy="19150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DBB02-CCA2-40C0-BF7A-6DF98C5B718F}">
      <dsp:nvSpPr>
        <dsp:cNvPr id="0" name=""/>
        <dsp:cNvSpPr/>
      </dsp:nvSpPr>
      <dsp:spPr>
        <a:xfrm>
          <a:off x="0" y="1275"/>
          <a:ext cx="8458200" cy="6017248"/>
        </a:xfrm>
        <a:prstGeom prst="rightArrow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9B08E-99B7-4090-8E6F-98A7938A4312}">
      <dsp:nvSpPr>
        <dsp:cNvPr id="0" name=""/>
        <dsp:cNvSpPr/>
      </dsp:nvSpPr>
      <dsp:spPr>
        <a:xfrm>
          <a:off x="76234" y="1665611"/>
          <a:ext cx="6930107" cy="2744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25120" rIns="0" bIns="3251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3200" i="1" kern="1200" dirty="0" smtClean="0">
              <a:latin typeface="Garamond" panose="02020404030301010803" pitchFamily="18" charset="0"/>
            </a:rPr>
            <a:t>Zadatak 1: rana detekcija, intervencija, učenje, razvoj i psihosocijalna podrška đeci i njihovim roditeljima </a:t>
          </a:r>
          <a:endParaRPr lang="en-GB" sz="3200" kern="1200" dirty="0"/>
        </a:p>
      </dsp:txBody>
      <dsp:txXfrm>
        <a:off x="76234" y="1665611"/>
        <a:ext cx="6930107" cy="27440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6F375-5F97-452B-8A82-CDF3412DFF72}">
      <dsp:nvSpPr>
        <dsp:cNvPr id="0" name=""/>
        <dsp:cNvSpPr/>
      </dsp:nvSpPr>
      <dsp:spPr>
        <a:xfrm>
          <a:off x="6832520" y="3971192"/>
          <a:ext cx="91440" cy="6793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938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FDBC88-7EF7-443E-B472-EAD4BB8A1A51}">
      <dsp:nvSpPr>
        <dsp:cNvPr id="0" name=""/>
        <dsp:cNvSpPr/>
      </dsp:nvSpPr>
      <dsp:spPr>
        <a:xfrm>
          <a:off x="4736901" y="1808440"/>
          <a:ext cx="2141339" cy="679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2983"/>
              </a:lnTo>
              <a:lnTo>
                <a:pt x="2141339" y="462983"/>
              </a:lnTo>
              <a:lnTo>
                <a:pt x="2141339" y="67938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5837B2-AD06-4A4E-B4F7-C75C524297E0}">
      <dsp:nvSpPr>
        <dsp:cNvPr id="0" name=""/>
        <dsp:cNvSpPr/>
      </dsp:nvSpPr>
      <dsp:spPr>
        <a:xfrm>
          <a:off x="2595562" y="3971192"/>
          <a:ext cx="1427559" cy="679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2983"/>
              </a:lnTo>
              <a:lnTo>
                <a:pt x="1427559" y="462983"/>
              </a:lnTo>
              <a:lnTo>
                <a:pt x="1427559" y="67938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B99B9-DB61-4620-A910-F82027D64360}">
      <dsp:nvSpPr>
        <dsp:cNvPr id="0" name=""/>
        <dsp:cNvSpPr/>
      </dsp:nvSpPr>
      <dsp:spPr>
        <a:xfrm>
          <a:off x="1168003" y="3971192"/>
          <a:ext cx="1427559" cy="679388"/>
        </a:xfrm>
        <a:custGeom>
          <a:avLst/>
          <a:gdLst/>
          <a:ahLst/>
          <a:cxnLst/>
          <a:rect l="0" t="0" r="0" b="0"/>
          <a:pathLst>
            <a:path>
              <a:moveTo>
                <a:pt x="1427559" y="0"/>
              </a:moveTo>
              <a:lnTo>
                <a:pt x="1427559" y="462983"/>
              </a:lnTo>
              <a:lnTo>
                <a:pt x="0" y="462983"/>
              </a:lnTo>
              <a:lnTo>
                <a:pt x="0" y="67938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5058B-7C72-4A2B-82BD-DD563328A14D}">
      <dsp:nvSpPr>
        <dsp:cNvPr id="0" name=""/>
        <dsp:cNvSpPr/>
      </dsp:nvSpPr>
      <dsp:spPr>
        <a:xfrm>
          <a:off x="2595562" y="1808440"/>
          <a:ext cx="2141339" cy="679388"/>
        </a:xfrm>
        <a:custGeom>
          <a:avLst/>
          <a:gdLst/>
          <a:ahLst/>
          <a:cxnLst/>
          <a:rect l="0" t="0" r="0" b="0"/>
          <a:pathLst>
            <a:path>
              <a:moveTo>
                <a:pt x="2141339" y="0"/>
              </a:moveTo>
              <a:lnTo>
                <a:pt x="2141339" y="462983"/>
              </a:lnTo>
              <a:lnTo>
                <a:pt x="0" y="462983"/>
              </a:lnTo>
              <a:lnTo>
                <a:pt x="0" y="67938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D770D2-3717-4C3D-985E-32059BBA0D6E}">
      <dsp:nvSpPr>
        <dsp:cNvPr id="0" name=""/>
        <dsp:cNvSpPr/>
      </dsp:nvSpPr>
      <dsp:spPr>
        <a:xfrm>
          <a:off x="3568898" y="325076"/>
          <a:ext cx="2336006" cy="1483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4883A-1862-4F71-A57C-2D2E3431BA31}">
      <dsp:nvSpPr>
        <dsp:cNvPr id="0" name=""/>
        <dsp:cNvSpPr/>
      </dsp:nvSpPr>
      <dsp:spPr>
        <a:xfrm>
          <a:off x="3828454" y="571654"/>
          <a:ext cx="2336006" cy="1483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Garamond" panose="02020404030301010803" pitchFamily="18" charset="0"/>
            </a:rPr>
            <a:t>Kontinuitet</a:t>
          </a:r>
          <a:r>
            <a:rPr lang="en-US" sz="1600" kern="1200" dirty="0" smtClean="0">
              <a:latin typeface="Garamond" panose="02020404030301010803" pitchFamily="18" charset="0"/>
            </a:rPr>
            <a:t> i </a:t>
          </a:r>
          <a:r>
            <a:rPr lang="en-US" sz="1600" kern="1200" dirty="0" err="1" smtClean="0">
              <a:latin typeface="Garamond" panose="02020404030301010803" pitchFamily="18" charset="0"/>
            </a:rPr>
            <a:t>održivost</a:t>
          </a:r>
          <a:r>
            <a:rPr lang="sr-Latn-RS" sz="1600" kern="1200" dirty="0" smtClean="0">
              <a:latin typeface="Garamond" panose="02020404030301010803" pitchFamily="18" charset="0"/>
            </a:rPr>
            <a:t> - </a:t>
          </a:r>
          <a:r>
            <a:rPr lang="sr-Latn-CS" sz="1600" b="0" kern="1200" dirty="0" smtClean="0">
              <a:latin typeface="Garamond" panose="02020404030301010803" pitchFamily="18" charset="0"/>
            </a:rPr>
            <a:t>u službu sve đece predškolskog uzrasta</a:t>
          </a:r>
          <a:endParaRPr lang="en-GB" sz="1600" kern="1200" dirty="0">
            <a:latin typeface="Garamond" panose="02020404030301010803" pitchFamily="18" charset="0"/>
          </a:endParaRPr>
        </a:p>
      </dsp:txBody>
      <dsp:txXfrm>
        <a:off x="3871900" y="615100"/>
        <a:ext cx="2249114" cy="1396471"/>
      </dsp:txXfrm>
    </dsp:sp>
    <dsp:sp modelId="{8C6F27AB-5892-48DC-BD51-E7778D60EE75}">
      <dsp:nvSpPr>
        <dsp:cNvPr id="0" name=""/>
        <dsp:cNvSpPr/>
      </dsp:nvSpPr>
      <dsp:spPr>
        <a:xfrm>
          <a:off x="1427559" y="2487828"/>
          <a:ext cx="2336006" cy="14833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177C7-F801-4BE3-8544-C98A1748E205}">
      <dsp:nvSpPr>
        <dsp:cNvPr id="0" name=""/>
        <dsp:cNvSpPr/>
      </dsp:nvSpPr>
      <dsp:spPr>
        <a:xfrm>
          <a:off x="1687115" y="2734407"/>
          <a:ext cx="2336006" cy="1483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600" b="0" kern="1200" dirty="0" smtClean="0">
              <a:latin typeface="Garamond" panose="02020404030301010803" pitchFamily="18" charset="0"/>
            </a:rPr>
            <a:t>Uspostaviti centre za rani rast i  razvoj</a:t>
          </a:r>
        </a:p>
      </dsp:txBody>
      <dsp:txXfrm>
        <a:off x="1730561" y="2777853"/>
        <a:ext cx="2249114" cy="1396471"/>
      </dsp:txXfrm>
    </dsp:sp>
    <dsp:sp modelId="{7B222BA6-3AF4-4AD0-B7B2-0319511951BA}">
      <dsp:nvSpPr>
        <dsp:cNvPr id="0" name=""/>
        <dsp:cNvSpPr/>
      </dsp:nvSpPr>
      <dsp:spPr>
        <a:xfrm>
          <a:off x="0" y="4650581"/>
          <a:ext cx="2336006" cy="148336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24B44-6D45-4723-A11C-2432DEC65570}">
      <dsp:nvSpPr>
        <dsp:cNvPr id="0" name=""/>
        <dsp:cNvSpPr/>
      </dsp:nvSpPr>
      <dsp:spPr>
        <a:xfrm>
          <a:off x="259556" y="4897159"/>
          <a:ext cx="2336006" cy="1483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err="1" smtClean="0">
              <a:latin typeface="Garamond" panose="02020404030301010803" pitchFamily="18" charset="0"/>
            </a:rPr>
            <a:t>Radionice</a:t>
          </a:r>
          <a:r>
            <a:rPr lang="en-GB" sz="1600" kern="1200" dirty="0" smtClean="0">
              <a:latin typeface="Garamond" panose="02020404030301010803" pitchFamily="18" charset="0"/>
            </a:rPr>
            <a:t> za </a:t>
          </a:r>
          <a:r>
            <a:rPr lang="en-GB" sz="1600" kern="1200" dirty="0" err="1" smtClean="0">
              <a:latin typeface="Garamond" panose="02020404030301010803" pitchFamily="18" charset="0"/>
            </a:rPr>
            <a:t>vrtić</a:t>
          </a:r>
          <a:r>
            <a:rPr lang="sr-Latn-RS" sz="1600" kern="1200" dirty="0" smtClean="0">
              <a:latin typeface="Garamond" panose="02020404030301010803" pitchFamily="18" charset="0"/>
            </a:rPr>
            <a:t>e: </a:t>
          </a:r>
          <a:r>
            <a:rPr lang="en-GB" sz="1600" kern="1200" dirty="0" err="1" smtClean="0">
              <a:latin typeface="Garamond" panose="02020404030301010803" pitchFamily="18" charset="0"/>
            </a:rPr>
            <a:t>izrad</a:t>
          </a:r>
          <a:r>
            <a:rPr lang="sr-Latn-RS" sz="1600" kern="1200" dirty="0" smtClean="0">
              <a:latin typeface="Garamond" panose="02020404030301010803" pitchFamily="18" charset="0"/>
            </a:rPr>
            <a:t>a</a:t>
          </a:r>
          <a:r>
            <a:rPr lang="en-GB" sz="1600" kern="1200" dirty="0" smtClean="0">
              <a:latin typeface="Garamond" panose="02020404030301010803" pitchFamily="18" charset="0"/>
            </a:rPr>
            <a:t> i </a:t>
          </a:r>
          <a:r>
            <a:rPr lang="en-GB" sz="1600" kern="1200" dirty="0" err="1" smtClean="0">
              <a:latin typeface="Garamond" panose="02020404030301010803" pitchFamily="18" charset="0"/>
            </a:rPr>
            <a:t>primjen</a:t>
          </a:r>
          <a:r>
            <a:rPr lang="sr-Latn-RS" sz="1600" kern="1200" dirty="0" smtClean="0">
              <a:latin typeface="Garamond" panose="02020404030301010803" pitchFamily="18" charset="0"/>
            </a:rPr>
            <a:t>a</a:t>
          </a:r>
          <a:r>
            <a:rPr lang="en-GB" sz="1600" kern="1200" dirty="0" smtClean="0">
              <a:latin typeface="Garamond" panose="02020404030301010803" pitchFamily="18" charset="0"/>
            </a:rPr>
            <a:t> </a:t>
          </a:r>
          <a:r>
            <a:rPr lang="en-GB" sz="1600" kern="1200" dirty="0" err="1" smtClean="0">
              <a:latin typeface="Garamond" panose="02020404030301010803" pitchFamily="18" charset="0"/>
            </a:rPr>
            <a:t>didaktičkog</a:t>
          </a:r>
          <a:r>
            <a:rPr lang="en-GB" sz="1600" kern="1200" dirty="0" smtClean="0">
              <a:latin typeface="Garamond" panose="02020404030301010803" pitchFamily="18" charset="0"/>
            </a:rPr>
            <a:t> </a:t>
          </a:r>
          <a:r>
            <a:rPr lang="en-GB" sz="1600" kern="1200" dirty="0" err="1" smtClean="0">
              <a:latin typeface="Garamond" panose="02020404030301010803" pitchFamily="18" charset="0"/>
            </a:rPr>
            <a:t>materijala</a:t>
          </a:r>
          <a:r>
            <a:rPr lang="en-GB" sz="1600" kern="1200" dirty="0" smtClean="0">
              <a:latin typeface="Garamond" panose="02020404030301010803" pitchFamily="18" charset="0"/>
            </a:rPr>
            <a:t>, </a:t>
          </a:r>
          <a:r>
            <a:rPr lang="sr-Latn-RS" sz="1600" kern="1200" dirty="0" smtClean="0">
              <a:latin typeface="Garamond" panose="02020404030301010803" pitchFamily="18" charset="0"/>
            </a:rPr>
            <a:t>r</a:t>
          </a:r>
          <a:r>
            <a:rPr lang="en-GB" sz="1600" kern="1200" dirty="0" smtClean="0">
              <a:latin typeface="Garamond" panose="02020404030301010803" pitchFamily="18" charset="0"/>
            </a:rPr>
            <a:t>ad s </a:t>
          </a:r>
          <a:r>
            <a:rPr lang="en-GB" sz="1600" kern="1200" dirty="0" err="1" smtClean="0">
              <a:latin typeface="Garamond" panose="02020404030301010803" pitchFamily="18" charset="0"/>
            </a:rPr>
            <a:t>đecom</a:t>
          </a:r>
          <a:r>
            <a:rPr lang="en-GB" sz="1600" kern="1200" dirty="0" smtClean="0">
              <a:latin typeface="Garamond" panose="02020404030301010803" pitchFamily="18" charset="0"/>
            </a:rPr>
            <a:t> sa </a:t>
          </a:r>
          <a:r>
            <a:rPr lang="en-GB" sz="1600" kern="1200" dirty="0" err="1" smtClean="0">
              <a:latin typeface="Garamond" panose="02020404030301010803" pitchFamily="18" charset="0"/>
            </a:rPr>
            <a:t>konkretnim</a:t>
          </a:r>
          <a:r>
            <a:rPr lang="en-GB" sz="1600" kern="1200" dirty="0" smtClean="0">
              <a:latin typeface="Garamond" panose="02020404030301010803" pitchFamily="18" charset="0"/>
            </a:rPr>
            <a:t> </a:t>
          </a:r>
          <a:r>
            <a:rPr lang="en-GB" sz="1600" kern="1200" dirty="0" err="1" smtClean="0">
              <a:latin typeface="Garamond" panose="02020404030301010803" pitchFamily="18" charset="0"/>
            </a:rPr>
            <a:t>smetnjama</a:t>
          </a:r>
          <a:r>
            <a:rPr lang="en-GB" sz="1600" kern="1200" dirty="0" smtClean="0">
              <a:latin typeface="Garamond" panose="02020404030301010803" pitchFamily="18" charset="0"/>
            </a:rPr>
            <a:t> u </a:t>
          </a:r>
          <a:r>
            <a:rPr lang="en-GB" sz="1600" kern="1200" dirty="0" err="1" smtClean="0">
              <a:latin typeface="Garamond" panose="02020404030301010803" pitchFamily="18" charset="0"/>
            </a:rPr>
            <a:t>razvoju</a:t>
          </a:r>
          <a:endParaRPr lang="en-US" sz="1600" kern="1200" dirty="0" smtClean="0">
            <a:latin typeface="Garamond" panose="02020404030301010803" pitchFamily="18" charset="0"/>
          </a:endParaRPr>
        </a:p>
      </dsp:txBody>
      <dsp:txXfrm>
        <a:off x="303002" y="4940605"/>
        <a:ext cx="2249114" cy="1396471"/>
      </dsp:txXfrm>
    </dsp:sp>
    <dsp:sp modelId="{471AF14E-94D7-4DEE-8A1E-E0D5EA8CDA0D}">
      <dsp:nvSpPr>
        <dsp:cNvPr id="0" name=""/>
        <dsp:cNvSpPr/>
      </dsp:nvSpPr>
      <dsp:spPr>
        <a:xfrm>
          <a:off x="2855118" y="4650581"/>
          <a:ext cx="2336006" cy="148336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93882-C56C-4AB8-A2EE-EEC62E7799BE}">
      <dsp:nvSpPr>
        <dsp:cNvPr id="0" name=""/>
        <dsp:cNvSpPr/>
      </dsp:nvSpPr>
      <dsp:spPr>
        <a:xfrm>
          <a:off x="3114675" y="4897159"/>
          <a:ext cx="2336006" cy="1483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err="1" smtClean="0">
              <a:latin typeface="Garamond" panose="02020404030301010803" pitchFamily="18" charset="0"/>
            </a:rPr>
            <a:t>Tematske</a:t>
          </a:r>
          <a:r>
            <a:rPr lang="en-GB" sz="1600" kern="1200" dirty="0" smtClean="0">
              <a:latin typeface="Garamond" panose="02020404030301010803" pitchFamily="18" charset="0"/>
            </a:rPr>
            <a:t> </a:t>
          </a:r>
          <a:r>
            <a:rPr lang="en-GB" sz="1600" kern="1200" dirty="0" err="1" smtClean="0">
              <a:latin typeface="Garamond" panose="02020404030301010803" pitchFamily="18" charset="0"/>
            </a:rPr>
            <a:t>radionice</a:t>
          </a:r>
          <a:r>
            <a:rPr lang="en-GB" sz="1600" kern="1200" dirty="0" smtClean="0">
              <a:latin typeface="Garamond" panose="02020404030301010803" pitchFamily="18" charset="0"/>
            </a:rPr>
            <a:t> za </a:t>
          </a:r>
          <a:r>
            <a:rPr lang="en-GB" sz="1600" kern="1200" dirty="0" err="1" smtClean="0">
              <a:latin typeface="Garamond" panose="02020404030301010803" pitchFamily="18" charset="0"/>
            </a:rPr>
            <a:t>roditelje</a:t>
          </a:r>
          <a:r>
            <a:rPr lang="en-GB" sz="1600" kern="1200" dirty="0" smtClean="0">
              <a:latin typeface="Garamond" panose="02020404030301010803" pitchFamily="18" charset="0"/>
            </a:rPr>
            <a:t> i </a:t>
          </a:r>
          <a:r>
            <a:rPr lang="en-GB" sz="1600" kern="1200" dirty="0" err="1" smtClean="0">
              <a:latin typeface="Garamond" panose="02020404030301010803" pitchFamily="18" charset="0"/>
            </a:rPr>
            <a:t>opštu</a:t>
          </a:r>
          <a:r>
            <a:rPr lang="en-GB" sz="1600" kern="1200" dirty="0" smtClean="0">
              <a:latin typeface="Garamond" panose="02020404030301010803" pitchFamily="18" charset="0"/>
            </a:rPr>
            <a:t> </a:t>
          </a:r>
          <a:r>
            <a:rPr lang="en-GB" sz="1600" kern="1200" dirty="0" err="1" smtClean="0">
              <a:latin typeface="Garamond" panose="02020404030301010803" pitchFamily="18" charset="0"/>
            </a:rPr>
            <a:t>javnost</a:t>
          </a:r>
          <a:r>
            <a:rPr lang="en-GB" sz="1600" kern="1200" dirty="0" smtClean="0">
              <a:latin typeface="Garamond" panose="02020404030301010803" pitchFamily="18" charset="0"/>
            </a:rPr>
            <a:t> u </a:t>
          </a:r>
          <a:r>
            <a:rPr lang="en-GB" sz="1600" kern="1200" dirty="0" err="1" smtClean="0">
              <a:latin typeface="Garamond" panose="02020404030301010803" pitchFamily="18" charset="0"/>
            </a:rPr>
            <a:t>vezi</a:t>
          </a:r>
          <a:r>
            <a:rPr lang="en-GB" sz="1600" kern="1200" dirty="0" smtClean="0">
              <a:latin typeface="Garamond" panose="02020404030301010803" pitchFamily="18" charset="0"/>
            </a:rPr>
            <a:t> sa </a:t>
          </a:r>
          <a:r>
            <a:rPr lang="en-GB" sz="1600" kern="1200" dirty="0" err="1" smtClean="0">
              <a:latin typeface="Garamond" panose="02020404030301010803" pitchFamily="18" charset="0"/>
            </a:rPr>
            <a:t>razvojem</a:t>
          </a:r>
          <a:r>
            <a:rPr lang="en-GB" sz="1600" kern="1200" dirty="0" smtClean="0">
              <a:latin typeface="Garamond" panose="02020404030301010803" pitchFamily="18" charset="0"/>
            </a:rPr>
            <a:t> </a:t>
          </a:r>
          <a:r>
            <a:rPr lang="sr-Latn-RS" sz="1600" kern="1200" dirty="0" smtClean="0">
              <a:latin typeface="Garamond" panose="02020404030301010803" pitchFamily="18" charset="0"/>
            </a:rPr>
            <a:t>sve </a:t>
          </a:r>
          <a:r>
            <a:rPr lang="en-GB" sz="1600" kern="1200" dirty="0" err="1" smtClean="0">
              <a:latin typeface="Garamond" panose="02020404030301010803" pitchFamily="18" charset="0"/>
            </a:rPr>
            <a:t>đe</a:t>
          </a:r>
          <a:r>
            <a:rPr lang="sr-Latn-RS" sz="1600" kern="1200" dirty="0" smtClean="0">
              <a:latin typeface="Garamond" panose="02020404030301010803" pitchFamily="18" charset="0"/>
            </a:rPr>
            <a:t>ce </a:t>
          </a:r>
          <a:r>
            <a:rPr lang="en-GB" sz="1600" kern="1200" dirty="0" smtClean="0">
              <a:latin typeface="Garamond" panose="02020404030301010803" pitchFamily="18" charset="0"/>
            </a:rPr>
            <a:t>u </a:t>
          </a:r>
          <a:r>
            <a:rPr lang="en-GB" sz="1600" kern="1200" dirty="0" err="1" smtClean="0">
              <a:latin typeface="Garamond" panose="02020404030301010803" pitchFamily="18" charset="0"/>
            </a:rPr>
            <a:t>oblastima</a:t>
          </a:r>
          <a:r>
            <a:rPr lang="en-GB" sz="1600" kern="1200" dirty="0" smtClean="0">
              <a:latin typeface="Garamond" panose="02020404030301010803" pitchFamily="18" charset="0"/>
            </a:rPr>
            <a:t>: </a:t>
          </a:r>
          <a:r>
            <a:rPr lang="en-GB" sz="1600" kern="1200" dirty="0" err="1" smtClean="0">
              <a:latin typeface="Garamond" panose="02020404030301010803" pitchFamily="18" charset="0"/>
            </a:rPr>
            <a:t>kognicija</a:t>
          </a:r>
          <a:r>
            <a:rPr lang="en-GB" sz="1600" kern="1200" dirty="0" smtClean="0">
              <a:latin typeface="Garamond" panose="02020404030301010803" pitchFamily="18" charset="0"/>
            </a:rPr>
            <a:t>, </a:t>
          </a:r>
          <a:r>
            <a:rPr lang="en-GB" sz="1600" kern="1200" dirty="0" err="1" smtClean="0">
              <a:latin typeface="Garamond" panose="02020404030301010803" pitchFamily="18" charset="0"/>
            </a:rPr>
            <a:t>govor</a:t>
          </a:r>
          <a:r>
            <a:rPr lang="en-GB" sz="1600" kern="1200" dirty="0" smtClean="0">
              <a:latin typeface="Garamond" panose="02020404030301010803" pitchFamily="18" charset="0"/>
            </a:rPr>
            <a:t>, </a:t>
          </a:r>
          <a:r>
            <a:rPr lang="en-GB" sz="1600" kern="1200" dirty="0" err="1" smtClean="0">
              <a:latin typeface="Garamond" panose="02020404030301010803" pitchFamily="18" charset="0"/>
            </a:rPr>
            <a:t>fizički</a:t>
          </a:r>
          <a:r>
            <a:rPr lang="en-GB" sz="1600" kern="1200" dirty="0" smtClean="0">
              <a:latin typeface="Garamond" panose="02020404030301010803" pitchFamily="18" charset="0"/>
            </a:rPr>
            <a:t> </a:t>
          </a:r>
          <a:r>
            <a:rPr lang="en-GB" sz="1600" kern="1200" dirty="0" err="1" smtClean="0">
              <a:latin typeface="Garamond" panose="02020404030301010803" pitchFamily="18" charset="0"/>
            </a:rPr>
            <a:t>razvoj</a:t>
          </a:r>
          <a:r>
            <a:rPr lang="en-GB" sz="1600" kern="1200" dirty="0" smtClean="0">
              <a:latin typeface="Garamond" panose="02020404030301010803" pitchFamily="18" charset="0"/>
            </a:rPr>
            <a:t>, </a:t>
          </a:r>
          <a:r>
            <a:rPr lang="en-GB" sz="1600" kern="1200" dirty="0" err="1" smtClean="0">
              <a:latin typeface="Garamond" panose="02020404030301010803" pitchFamily="18" charset="0"/>
            </a:rPr>
            <a:t>senzorna</a:t>
          </a:r>
          <a:r>
            <a:rPr lang="en-GB" sz="1600" kern="1200" dirty="0" smtClean="0">
              <a:latin typeface="Garamond" panose="02020404030301010803" pitchFamily="18" charset="0"/>
            </a:rPr>
            <a:t> </a:t>
          </a:r>
          <a:r>
            <a:rPr lang="en-GB" sz="1600" kern="1200" dirty="0" err="1" smtClean="0">
              <a:latin typeface="Garamond" panose="02020404030301010803" pitchFamily="18" charset="0"/>
            </a:rPr>
            <a:t>stimulacija</a:t>
          </a:r>
          <a:endParaRPr lang="en-GB" sz="1600" kern="1200" dirty="0">
            <a:latin typeface="Garamond" panose="02020404030301010803" pitchFamily="18" charset="0"/>
          </a:endParaRPr>
        </a:p>
      </dsp:txBody>
      <dsp:txXfrm>
        <a:off x="3158121" y="4940605"/>
        <a:ext cx="2249114" cy="1396471"/>
      </dsp:txXfrm>
    </dsp:sp>
    <dsp:sp modelId="{FAE028BE-E96B-439F-8B87-7E28A7293255}">
      <dsp:nvSpPr>
        <dsp:cNvPr id="0" name=""/>
        <dsp:cNvSpPr/>
      </dsp:nvSpPr>
      <dsp:spPr>
        <a:xfrm>
          <a:off x="5710237" y="2487828"/>
          <a:ext cx="2336006" cy="14833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AA6B1-9558-4C8C-B523-BD0854C77983}">
      <dsp:nvSpPr>
        <dsp:cNvPr id="0" name=""/>
        <dsp:cNvSpPr/>
      </dsp:nvSpPr>
      <dsp:spPr>
        <a:xfrm>
          <a:off x="5969793" y="2734407"/>
          <a:ext cx="2336006" cy="1483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600" kern="1200" dirty="0" smtClean="0">
              <a:latin typeface="Garamond" panose="02020404030301010803" pitchFamily="18" charset="0"/>
            </a:rPr>
            <a:t>Poboljšati opremljenost</a:t>
          </a:r>
          <a:endParaRPr lang="en-GB" sz="1600" kern="1200" dirty="0">
            <a:latin typeface="Garamond" panose="02020404030301010803" pitchFamily="18" charset="0"/>
          </a:endParaRPr>
        </a:p>
      </dsp:txBody>
      <dsp:txXfrm>
        <a:off x="6013239" y="2777853"/>
        <a:ext cx="2249114" cy="1396471"/>
      </dsp:txXfrm>
    </dsp:sp>
    <dsp:sp modelId="{6705885E-1799-4694-98A5-D3A220AE9824}">
      <dsp:nvSpPr>
        <dsp:cNvPr id="0" name=""/>
        <dsp:cNvSpPr/>
      </dsp:nvSpPr>
      <dsp:spPr>
        <a:xfrm>
          <a:off x="5710237" y="4650581"/>
          <a:ext cx="2336006" cy="148336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3B2FF0-8651-41CE-AC0B-2D99656BCA70}">
      <dsp:nvSpPr>
        <dsp:cNvPr id="0" name=""/>
        <dsp:cNvSpPr/>
      </dsp:nvSpPr>
      <dsp:spPr>
        <a:xfrm>
          <a:off x="5969793" y="4897159"/>
          <a:ext cx="2336006" cy="1483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600" kern="1200" dirty="0" smtClean="0">
              <a:latin typeface="Garamond" panose="02020404030301010803" pitchFamily="18" charset="0"/>
            </a:rPr>
            <a:t>Opremljeni multifunkcionalno, da posluže razvoju đece, za rad sa onima koji prolaze obuke, savjetovanja</a:t>
          </a:r>
          <a:endParaRPr lang="en-GB" sz="1600" kern="1200" dirty="0">
            <a:latin typeface="Garamond" panose="02020404030301010803" pitchFamily="18" charset="0"/>
          </a:endParaRPr>
        </a:p>
      </dsp:txBody>
      <dsp:txXfrm>
        <a:off x="6013239" y="4940605"/>
        <a:ext cx="2249114" cy="1396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97DAB05-FC3D-498D-B304-EF013FD0F6B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E2E3839-D9A8-4889-9D6D-9A2B631E6B6D}" type="datetimeFigureOut">
              <a:rPr lang="en-GB" smtClean="0"/>
              <a:t>23/11/2017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05000"/>
            <a:ext cx="8686800" cy="2593975"/>
          </a:xfrm>
        </p:spPr>
        <p:txBody>
          <a:bodyPr/>
          <a:lstStyle/>
          <a:p>
            <a:r>
              <a:rPr lang="en-GB" sz="6400" dirty="0" smtClean="0"/>
              <a:t>Rana (</a:t>
            </a:r>
            <a:r>
              <a:rPr lang="en-GB" sz="6400" dirty="0" err="1" smtClean="0"/>
              <a:t>resursna</a:t>
            </a:r>
            <a:r>
              <a:rPr lang="en-GB" sz="6400" dirty="0" smtClean="0"/>
              <a:t>) </a:t>
            </a:r>
            <a:r>
              <a:rPr lang="en-GB" sz="6400" dirty="0" err="1" smtClean="0"/>
              <a:t>intervencija</a:t>
            </a:r>
            <a:r>
              <a:rPr lang="en-GB" sz="6400" dirty="0" smtClean="0"/>
              <a:t> </a:t>
            </a:r>
            <a:endParaRPr lang="en-GB" sz="6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latin typeface="+mj-lt"/>
              </a:rPr>
              <a:t>Tamara </a:t>
            </a:r>
            <a:r>
              <a:rPr lang="sr-Latn-RS" dirty="0" smtClean="0">
                <a:latin typeface="+mj-lt"/>
              </a:rPr>
              <a:t>Milić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378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620000" cy="1143000"/>
          </a:xfrm>
        </p:spPr>
        <p:txBody>
          <a:bodyPr/>
          <a:lstStyle/>
          <a:p>
            <a:r>
              <a:rPr lang="sr-Latn-RS" dirty="0" smtClean="0"/>
              <a:t>Inkluzivno obrazovanje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8519094"/>
              </p:ext>
            </p:extLst>
          </p:nvPr>
        </p:nvGraphicFramePr>
        <p:xfrm>
          <a:off x="0" y="0"/>
          <a:ext cx="9144000" cy="693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35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2583D2-ED23-4E50-A676-E5B539DC7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972583D2-ED23-4E50-A676-E5B539DC7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972583D2-ED23-4E50-A676-E5B539DC7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AA4FE9-B902-46C7-AD87-6867432A4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4FAA4FE9-B902-46C7-AD87-6867432A4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4FAA4FE9-B902-46C7-AD87-6867432A4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BEB357-E8B5-4A2B-8BD2-F3B5C8328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8DBEB357-E8B5-4A2B-8BD2-F3B5C8328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8DBEB357-E8B5-4A2B-8BD2-F3B5C8328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74D97E-B709-4174-87FC-18A3AA7467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AE74D97E-B709-4174-87FC-18A3AA7467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AE74D97E-B709-4174-87FC-18A3AA7467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4DAEC8-ECA6-47EC-83DB-B9AEC769A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994DAEC8-ECA6-47EC-83DB-B9AEC769A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994DAEC8-ECA6-47EC-83DB-B9AEC769A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247841-126F-4299-A04C-97B60BC6D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45247841-126F-4299-A04C-97B60BC6D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45247841-126F-4299-A04C-97B60BC6D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1771"/>
            <a:ext cx="7620000" cy="1143000"/>
          </a:xfrm>
        </p:spPr>
        <p:txBody>
          <a:bodyPr/>
          <a:lstStyle/>
          <a:p>
            <a:r>
              <a:rPr lang="sr-Latn-RS" dirty="0" smtClean="0"/>
              <a:t>Rani razvoj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9773452"/>
              </p:ext>
            </p:extLst>
          </p:nvPr>
        </p:nvGraphicFramePr>
        <p:xfrm>
          <a:off x="0" y="762000"/>
          <a:ext cx="9144000" cy="348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86225"/>
            <a:ext cx="80772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20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320671-6DB8-44CE-A2B3-348DC9011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8B320671-6DB8-44CE-A2B3-348DC9011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8B320671-6DB8-44CE-A2B3-348DC9011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81D29B-80D9-4CFD-BF06-A895DDE11B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AC81D29B-80D9-4CFD-BF06-A895DDE11B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AC81D29B-80D9-4CFD-BF06-A895DDE11B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F33A6F-1D96-4E7C-852F-43A488A20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1AF33A6F-1D96-4E7C-852F-43A488A20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1AF33A6F-1D96-4E7C-852F-43A488A20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7C621-04D8-481C-9576-CE7E2A77A4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9227C621-04D8-481C-9576-CE7E2A77A4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9227C621-04D8-481C-9576-CE7E2A77A4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E10EAD-6D8B-44EE-815E-894C54D1B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63E10EAD-6D8B-44EE-815E-894C54D1B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63E10EAD-6D8B-44EE-815E-894C54D1B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1B0B31-0553-47CF-8DDD-54EA44D0C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FD1B0B31-0553-47CF-8DDD-54EA44D0C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FD1B0B31-0553-47CF-8DDD-54EA44D0C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75044E-4AA5-4A7C-8F72-6922F9E21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9C75044E-4AA5-4A7C-8F72-6922F9E21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9C75044E-4AA5-4A7C-8F72-6922F9E21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54758A-DCEF-4D94-9FC4-EE77EA690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CE54758A-DCEF-4D94-9FC4-EE77EA690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CE54758A-DCEF-4D94-9FC4-EE77EA690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sr-Latn-ME" b="1" dirty="0" smtClean="0"/>
              <a:t>Strategija </a:t>
            </a:r>
            <a:r>
              <a:rPr lang="sr-Latn-ME" b="1" dirty="0"/>
              <a:t>inkluzivnog </a:t>
            </a:r>
            <a:r>
              <a:rPr lang="sr-Latn-ME" b="1" dirty="0" smtClean="0"/>
              <a:t>obrazovanja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1181266"/>
              </p:ext>
            </p:extLst>
          </p:nvPr>
        </p:nvGraphicFramePr>
        <p:xfrm>
          <a:off x="0" y="838200"/>
          <a:ext cx="8458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127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657"/>
            <a:ext cx="7620000" cy="957943"/>
          </a:xfrm>
        </p:spPr>
        <p:txBody>
          <a:bodyPr/>
          <a:lstStyle/>
          <a:p>
            <a:r>
              <a:rPr lang="sr-Latn-RS" dirty="0" smtClean="0"/>
              <a:t>O Projektu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851577"/>
              </p:ext>
            </p:extLst>
          </p:nvPr>
        </p:nvGraphicFramePr>
        <p:xfrm>
          <a:off x="76200" y="76200"/>
          <a:ext cx="83058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970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D770D2-3717-4C3D-985E-32059BBA0D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F7D770D2-3717-4C3D-985E-32059BBA0D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F7D770D2-3717-4C3D-985E-32059BBA0D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D4883A-1862-4F71-A57C-2D2E3431BA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CAD4883A-1862-4F71-A57C-2D2E3431BA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CAD4883A-1862-4F71-A57C-2D2E3431BA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55058B-7C72-4A2B-82BD-DD563328A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DA55058B-7C72-4A2B-82BD-DD563328A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DA55058B-7C72-4A2B-82BD-DD563328A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6F27AB-5892-48DC-BD51-E7778D60EE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8C6F27AB-5892-48DC-BD51-E7778D60EE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8C6F27AB-5892-48DC-BD51-E7778D60EE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D177C7-F801-4BE3-8544-C98A1748E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1ED177C7-F801-4BE3-8544-C98A1748E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1ED177C7-F801-4BE3-8544-C98A1748E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FDBC88-7EF7-443E-B472-EAD4BB8A1A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20FDBC88-7EF7-443E-B472-EAD4BB8A1A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20FDBC88-7EF7-443E-B472-EAD4BB8A1A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AE028BE-E96B-439F-8B87-7E28A7293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FAE028BE-E96B-439F-8B87-7E28A7293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FAE028BE-E96B-439F-8B87-7E28A7293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1AA6B1-9558-4C8C-B523-BD0854C77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BC1AA6B1-9558-4C8C-B523-BD0854C77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BC1AA6B1-9558-4C8C-B523-BD0854C77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5B99B9-DB61-4620-A910-F82027D64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575B99B9-DB61-4620-A910-F82027D64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graphicEl>
                                              <a:dgm id="{575B99B9-DB61-4620-A910-F82027D64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222BA6-3AF4-4AD0-B7B2-031951195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B222BA6-3AF4-4AD0-B7B2-031951195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7B222BA6-3AF4-4AD0-B7B2-031951195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924B44-6D45-4723-A11C-2432DEC655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02924B44-6D45-4723-A11C-2432DEC655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02924B44-6D45-4723-A11C-2432DEC655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5837B2-AD06-4A4E-B4F7-C75C52429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565837B2-AD06-4A4E-B4F7-C75C52429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565837B2-AD06-4A4E-B4F7-C75C52429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1AF14E-94D7-4DEE-8A1E-E0D5EA8CD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471AF14E-94D7-4DEE-8A1E-E0D5EA8CD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471AF14E-94D7-4DEE-8A1E-E0D5EA8CD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893882-C56C-4AB8-A2EE-EEC62E779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F2893882-C56C-4AB8-A2EE-EEC62E779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F2893882-C56C-4AB8-A2EE-EEC62E779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06F375-5F97-452B-8A82-CDF3412DF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0F06F375-5F97-452B-8A82-CDF3412DF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0F06F375-5F97-452B-8A82-CDF3412DF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05885E-1799-4694-98A5-D3A220AE98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graphicEl>
                                              <a:dgm id="{6705885E-1799-4694-98A5-D3A220AE98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graphicEl>
                                              <a:dgm id="{6705885E-1799-4694-98A5-D3A220AE98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3B2FF0-8651-41CE-AC0B-2D99656BC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2E3B2FF0-8651-41CE-AC0B-2D99656BC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2E3B2FF0-8651-41CE-AC0B-2D99656BC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244751"/>
              </p:ext>
            </p:extLst>
          </p:nvPr>
        </p:nvGraphicFramePr>
        <p:xfrm>
          <a:off x="0" y="0"/>
          <a:ext cx="9144000" cy="685800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27058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RC 1. jun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RC Podgorica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RC Kotor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31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Teme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radionica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za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vrtiće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Preporuke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za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vaspitače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vaspitačice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za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prilagođavanje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prostora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aktivnosti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radnog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materijala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za</a:t>
                      </a:r>
                      <a:r>
                        <a:rPr lang="sr-Latn-RS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:</a:t>
                      </a:r>
                    </a:p>
                    <a:p>
                      <a:pPr marL="342900" marR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podsticanje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intelektualnog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razvoja </a:t>
                      </a: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smetnje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spektra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autizma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Preporuke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za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vaspitače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vaspitačice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prilagođavanje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prostora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aktivnosti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radnog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materijala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za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podsticanje</a:t>
                      </a:r>
                      <a:r>
                        <a:rPr lang="sr-Latn-RS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:</a:t>
                      </a:r>
                    </a:p>
                    <a:p>
                      <a:pPr marL="342900" marR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tjelesnog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razvoja </a:t>
                      </a: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razvoja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vida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en-US" sz="16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342900" marR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1)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Razvoj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podsticanje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govora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i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komunikacije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đece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ranom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uzrastu</a:t>
                      </a:r>
                      <a:r>
                        <a:rPr lang="sr-Latn-RS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</a:t>
                      </a:r>
                      <a:r>
                        <a:rPr lang="sr-Latn-RS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Razvijajmo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govor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igrajući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u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vrtiću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918">
                <a:tc rowSpan="4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Teme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radionice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za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roditelje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i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javnost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Roditeljstvo</a:t>
                      </a: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Pozitivno roditeljstvo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5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Rodno-senzitivno vaspitanje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Rodna senzitivnost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3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Podsticanje intelektualnog razvoja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Podsticanje razvoja vida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Razvoj slušanja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3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Podsticanje govorno-jezičkoga razvoja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Podsticanje tjelesnoga  razvoja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183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6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Teme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okrugli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Rana intervencija – intelektualne i smetnje spektra autizma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Rana intervencija za tjelesne i smetnje vida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Rana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intervencija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sluha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i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govora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u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našoj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sredini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67" marR="62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45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ustom 2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3E5A4E6A510C4897475B495B53E1EE" ma:contentTypeVersion="0" ma:contentTypeDescription="Create a new document." ma:contentTypeScope="" ma:versionID="6a144bd931d3c81e951a3a744456e8f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90D86CF-76F1-4F13-B9D0-B53E9490B96F}"/>
</file>

<file path=customXml/itemProps2.xml><?xml version="1.0" encoding="utf-8"?>
<ds:datastoreItem xmlns:ds="http://schemas.openxmlformats.org/officeDocument/2006/customXml" ds:itemID="{1F7B1DFE-E055-4DE2-84DD-5618F83814E2}"/>
</file>

<file path=customXml/itemProps3.xml><?xml version="1.0" encoding="utf-8"?>
<ds:datastoreItem xmlns:ds="http://schemas.openxmlformats.org/officeDocument/2006/customXml" ds:itemID="{6037751D-7EAC-47A1-A898-E53DF03E18CB}"/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80</TotalTime>
  <Words>335</Words>
  <Application>Microsoft Office PowerPoint</Application>
  <PresentationFormat>On-screen Show (4:3)</PresentationFormat>
  <Paragraphs>61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Adjacency</vt:lpstr>
      <vt:lpstr>Rana (resursna) intervencija </vt:lpstr>
      <vt:lpstr>Inkluzivno obrazovanje</vt:lpstr>
      <vt:lpstr>Rani razvoj</vt:lpstr>
      <vt:lpstr>Strategija inkluzivnog obrazovanja</vt:lpstr>
      <vt:lpstr>O Projektu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Rana (resursna) intervencija</dc:title>
  <dc:creator>Tamara Milic</dc:creator>
  <cp:lastModifiedBy>Tamara Milic</cp:lastModifiedBy>
  <cp:revision>12</cp:revision>
  <dcterms:created xsi:type="dcterms:W3CDTF">2017-11-23T08:39:16Z</dcterms:created>
  <dcterms:modified xsi:type="dcterms:W3CDTF">2017-11-23T10:00:03Z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0x0101008C3E5A4E6A510C4897475B495B53E1EE</vt:lpwstr>
  </property>
</Properties>
</file>